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08" r:id="rId1"/>
  </p:sldMasterIdLst>
  <p:notesMasterIdLst>
    <p:notesMasterId r:id="rId43"/>
  </p:notesMasterIdLst>
  <p:sldIdLst>
    <p:sldId id="256" r:id="rId2"/>
    <p:sldId id="258" r:id="rId3"/>
    <p:sldId id="311" r:id="rId4"/>
    <p:sldId id="263" r:id="rId5"/>
    <p:sldId id="265" r:id="rId6"/>
    <p:sldId id="266" r:id="rId7"/>
    <p:sldId id="319" r:id="rId8"/>
    <p:sldId id="270" r:id="rId9"/>
    <p:sldId id="271" r:id="rId10"/>
    <p:sldId id="272" r:id="rId11"/>
    <p:sldId id="273" r:id="rId12"/>
    <p:sldId id="277" r:id="rId13"/>
    <p:sldId id="320" r:id="rId14"/>
    <p:sldId id="321" r:id="rId15"/>
    <p:sldId id="322" r:id="rId16"/>
    <p:sldId id="323" r:id="rId17"/>
    <p:sldId id="328" r:id="rId18"/>
    <p:sldId id="329" r:id="rId19"/>
    <p:sldId id="330" r:id="rId20"/>
    <p:sldId id="331" r:id="rId21"/>
    <p:sldId id="257" r:id="rId22"/>
    <p:sldId id="332" r:id="rId23"/>
    <p:sldId id="290" r:id="rId24"/>
    <p:sldId id="274" r:id="rId25"/>
    <p:sldId id="291" r:id="rId26"/>
    <p:sldId id="281" r:id="rId27"/>
    <p:sldId id="292" r:id="rId28"/>
    <p:sldId id="293" r:id="rId29"/>
    <p:sldId id="285" r:id="rId30"/>
    <p:sldId id="294" r:id="rId31"/>
    <p:sldId id="296" r:id="rId32"/>
    <p:sldId id="316" r:id="rId33"/>
    <p:sldId id="333" r:id="rId34"/>
    <p:sldId id="297" r:id="rId35"/>
    <p:sldId id="298" r:id="rId36"/>
    <p:sldId id="299" r:id="rId37"/>
    <p:sldId id="300" r:id="rId38"/>
    <p:sldId id="327" r:id="rId39"/>
    <p:sldId id="307" r:id="rId40"/>
    <p:sldId id="308" r:id="rId41"/>
    <p:sldId id="309" r:id="rId42"/>
  </p:sldIdLst>
  <p:sldSz cx="2794000" cy="2095500"/>
  <p:notesSz cx="2794000" cy="20955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謝智敏" initials="謝智敏" lastIdx="2" clrIdx="0">
    <p:extLst>
      <p:ext uri="{19B8F6BF-5375-455C-9EA6-DF929625EA0E}">
        <p15:presenceInfo xmlns:p15="http://schemas.microsoft.com/office/powerpoint/2012/main" userId="S-1-5-21-2012594893-2232330321-1195274476-42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99" d="100"/>
          <a:sy n="199" d="100"/>
        </p:scale>
        <p:origin x="1476" y="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211263" cy="104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1582738" y="0"/>
            <a:ext cx="1211262" cy="104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80224-F387-4D19-8DF8-7E199B15FC59}" type="datetimeFigureOut">
              <a:rPr lang="zh-HK" altLang="en-US" smtClean="0"/>
              <a:t>21/8/2026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261938"/>
            <a:ext cx="942975" cy="70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279400" y="1008063"/>
            <a:ext cx="2235200" cy="825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990725"/>
            <a:ext cx="1211263" cy="104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1582738" y="1990725"/>
            <a:ext cx="1211262" cy="104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83E81-F970-44A6-8BA4-0B60562FCB3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3781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83E81-F970-44A6-8BA4-0B60562FCB37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20858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3516" y="768351"/>
            <a:ext cx="2016804" cy="691405"/>
          </a:xfrm>
        </p:spPr>
        <p:txBody>
          <a:bodyPr anchor="b">
            <a:normAutofit/>
          </a:bodyPr>
          <a:lstStyle>
            <a:lvl1pPr>
              <a:defRPr sz="165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516" y="1459755"/>
            <a:ext cx="2016804" cy="34414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39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79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19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58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9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38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7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17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9692" y="1320354"/>
            <a:ext cx="426395" cy="238878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352" y="1384027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48997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7" y="190700"/>
            <a:ext cx="2013366" cy="39138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516" y="651934"/>
            <a:ext cx="2014218" cy="11542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32321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16" y="633894"/>
            <a:ext cx="2014218" cy="448800"/>
          </a:xfrm>
        </p:spPr>
        <p:txBody>
          <a:bodyPr anchor="b"/>
          <a:lstStyle>
            <a:lvl1pPr algn="l">
              <a:defRPr sz="1222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516" y="1094317"/>
            <a:ext cx="2014218" cy="262900"/>
          </a:xfrm>
        </p:spPr>
        <p:txBody>
          <a:bodyPr anchor="t"/>
          <a:lstStyle>
            <a:lvl1pPr marL="0" indent="0" algn="l">
              <a:buNone/>
              <a:defRPr sz="61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39720" indent="0">
              <a:buNone/>
              <a:defRPr sz="550">
                <a:solidFill>
                  <a:schemeClr val="tx1">
                    <a:tint val="75000"/>
                  </a:schemeClr>
                </a:solidFill>
              </a:defRPr>
            </a:lvl2pPr>
            <a:lvl3pPr marL="279441" indent="0">
              <a:buNone/>
              <a:defRPr sz="489">
                <a:solidFill>
                  <a:schemeClr val="tx1">
                    <a:tint val="75000"/>
                  </a:schemeClr>
                </a:solidFill>
              </a:defRPr>
            </a:lvl3pPr>
            <a:lvl4pPr marL="419161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4pPr>
            <a:lvl5pPr marL="558881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5pPr>
            <a:lvl6pPr marL="69860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6pPr>
            <a:lvl7pPr marL="83832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7pPr>
            <a:lvl8pPr marL="97804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8pPr>
            <a:lvl9pPr marL="1117763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18" y="967550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6209" y="991265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14764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3516" y="652883"/>
            <a:ext cx="977023" cy="1151149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0844" y="652883"/>
            <a:ext cx="976890" cy="1151149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6209" y="240712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85356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191" y="680358"/>
            <a:ext cx="878349" cy="176080"/>
          </a:xfrm>
        </p:spPr>
        <p:txBody>
          <a:bodyPr anchor="b">
            <a:noAutofit/>
          </a:bodyPr>
          <a:lstStyle>
            <a:lvl1pPr marL="0" indent="0">
              <a:buNone/>
              <a:defRPr sz="733" b="0"/>
            </a:lvl1pPr>
            <a:lvl2pPr marL="139720" indent="0">
              <a:buNone/>
              <a:defRPr sz="611" b="1"/>
            </a:lvl2pPr>
            <a:lvl3pPr marL="279441" indent="0">
              <a:buNone/>
              <a:defRPr sz="550" b="1"/>
            </a:lvl3pPr>
            <a:lvl4pPr marL="419161" indent="0">
              <a:buNone/>
              <a:defRPr sz="489" b="1"/>
            </a:lvl4pPr>
            <a:lvl5pPr marL="558881" indent="0">
              <a:buNone/>
              <a:defRPr sz="489" b="1"/>
            </a:lvl5pPr>
            <a:lvl6pPr marL="698602" indent="0">
              <a:buNone/>
              <a:defRPr sz="489" b="1"/>
            </a:lvl6pPr>
            <a:lvl7pPr marL="838322" indent="0">
              <a:buNone/>
              <a:defRPr sz="489" b="1"/>
            </a:lvl7pPr>
            <a:lvl8pPr marL="978042" indent="0">
              <a:buNone/>
              <a:defRPr sz="489" b="1"/>
            </a:lvl8pPr>
            <a:lvl9pPr marL="1117763" indent="0">
              <a:buNone/>
              <a:defRPr sz="48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516" y="856438"/>
            <a:ext cx="977024" cy="948965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28270" y="679372"/>
            <a:ext cx="877934" cy="176080"/>
          </a:xfrm>
        </p:spPr>
        <p:txBody>
          <a:bodyPr anchor="b">
            <a:noAutofit/>
          </a:bodyPr>
          <a:lstStyle>
            <a:lvl1pPr marL="0" indent="0">
              <a:buNone/>
              <a:defRPr sz="733" b="0"/>
            </a:lvl1pPr>
            <a:lvl2pPr marL="139720" indent="0">
              <a:buNone/>
              <a:defRPr sz="611" b="1"/>
            </a:lvl2pPr>
            <a:lvl3pPr marL="279441" indent="0">
              <a:buNone/>
              <a:defRPr sz="550" b="1"/>
            </a:lvl3pPr>
            <a:lvl4pPr marL="419161" indent="0">
              <a:buNone/>
              <a:defRPr sz="489" b="1"/>
            </a:lvl4pPr>
            <a:lvl5pPr marL="558881" indent="0">
              <a:buNone/>
              <a:defRPr sz="489" b="1"/>
            </a:lvl5pPr>
            <a:lvl6pPr marL="698602" indent="0">
              <a:buNone/>
              <a:defRPr sz="489" b="1"/>
            </a:lvl6pPr>
            <a:lvl7pPr marL="838322" indent="0">
              <a:buNone/>
              <a:defRPr sz="489" b="1"/>
            </a:lvl7pPr>
            <a:lvl8pPr marL="978042" indent="0">
              <a:buNone/>
              <a:defRPr sz="489" b="1"/>
            </a:lvl8pPr>
            <a:lvl9pPr marL="1117763" indent="0">
              <a:buNone/>
              <a:defRPr sz="489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9746" y="855452"/>
            <a:ext cx="976458" cy="948965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6209" y="240712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82021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7" y="190700"/>
            <a:ext cx="2013367" cy="39138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86625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7679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16" y="136304"/>
            <a:ext cx="803484" cy="298318"/>
          </a:xfrm>
        </p:spPr>
        <p:txBody>
          <a:bodyPr anchor="b"/>
          <a:lstStyle>
            <a:lvl1pPr algn="l">
              <a:defRPr sz="611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401" y="136305"/>
            <a:ext cx="1158332" cy="1654572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16" y="488465"/>
            <a:ext cx="803484" cy="1302411"/>
          </a:xfrm>
        </p:spPr>
        <p:txBody>
          <a:bodyPr/>
          <a:lstStyle>
            <a:lvl1pPr marL="0" indent="0">
              <a:buNone/>
              <a:defRPr sz="428"/>
            </a:lvl1pPr>
            <a:lvl2pPr marL="139720" indent="0">
              <a:buNone/>
              <a:defRPr sz="367"/>
            </a:lvl2pPr>
            <a:lvl3pPr marL="279441" indent="0">
              <a:buNone/>
              <a:defRPr sz="306"/>
            </a:lvl3pPr>
            <a:lvl4pPr marL="419161" indent="0">
              <a:buNone/>
              <a:defRPr sz="275"/>
            </a:lvl4pPr>
            <a:lvl5pPr marL="558881" indent="0">
              <a:buNone/>
              <a:defRPr sz="275"/>
            </a:lvl5pPr>
            <a:lvl6pPr marL="698602" indent="0">
              <a:buNone/>
              <a:defRPr sz="275"/>
            </a:lvl6pPr>
            <a:lvl7pPr marL="838322" indent="0">
              <a:buNone/>
              <a:defRPr sz="275"/>
            </a:lvl7pPr>
            <a:lvl8pPr marL="978042" indent="0">
              <a:buNone/>
              <a:defRPr sz="275"/>
            </a:lvl8pPr>
            <a:lvl9pPr marL="1117763" indent="0">
              <a:buNone/>
              <a:defRPr sz="2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57745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16" y="1466850"/>
            <a:ext cx="2014218" cy="173170"/>
          </a:xfrm>
        </p:spPr>
        <p:txBody>
          <a:bodyPr anchor="b">
            <a:normAutofit/>
          </a:bodyPr>
          <a:lstStyle>
            <a:lvl1pPr algn="l">
              <a:defRPr sz="733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3516" y="194017"/>
            <a:ext cx="2014218" cy="1177908"/>
          </a:xfrm>
        </p:spPr>
        <p:txBody>
          <a:bodyPr anchor="t">
            <a:normAutofit/>
          </a:bodyPr>
          <a:lstStyle>
            <a:lvl1pPr marL="0" indent="0" algn="ctr">
              <a:buNone/>
              <a:defRPr sz="489"/>
            </a:lvl1pPr>
            <a:lvl2pPr marL="139720" indent="0">
              <a:buNone/>
              <a:defRPr sz="489"/>
            </a:lvl2pPr>
            <a:lvl3pPr marL="279441" indent="0">
              <a:buNone/>
              <a:defRPr sz="489"/>
            </a:lvl3pPr>
            <a:lvl4pPr marL="419161" indent="0">
              <a:buNone/>
              <a:defRPr sz="489"/>
            </a:lvl4pPr>
            <a:lvl5pPr marL="558881" indent="0">
              <a:buNone/>
              <a:defRPr sz="489"/>
            </a:lvl5pPr>
            <a:lvl6pPr marL="698602" indent="0">
              <a:buNone/>
              <a:defRPr sz="489"/>
            </a:lvl6pPr>
            <a:lvl7pPr marL="838322" indent="0">
              <a:buNone/>
              <a:defRPr sz="489"/>
            </a:lvl7pPr>
            <a:lvl8pPr marL="978042" indent="0">
              <a:buNone/>
              <a:defRPr sz="489"/>
            </a:lvl8pPr>
            <a:lvl9pPr marL="1117763" indent="0">
              <a:buNone/>
              <a:defRPr sz="48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16" y="1640020"/>
            <a:ext cx="2014218" cy="150856"/>
          </a:xfrm>
        </p:spPr>
        <p:txBody>
          <a:bodyPr>
            <a:normAutofit/>
          </a:bodyPr>
          <a:lstStyle>
            <a:lvl1pPr marL="0" indent="0">
              <a:buNone/>
              <a:defRPr sz="367"/>
            </a:lvl1pPr>
            <a:lvl2pPr marL="139720" indent="0">
              <a:buNone/>
              <a:defRPr sz="367"/>
            </a:lvl2pPr>
            <a:lvl3pPr marL="279441" indent="0">
              <a:buNone/>
              <a:defRPr sz="306"/>
            </a:lvl3pPr>
            <a:lvl4pPr marL="419161" indent="0">
              <a:buNone/>
              <a:defRPr sz="275"/>
            </a:lvl4pPr>
            <a:lvl5pPr marL="558881" indent="0">
              <a:buNone/>
              <a:defRPr sz="275"/>
            </a:lvl5pPr>
            <a:lvl6pPr marL="698602" indent="0">
              <a:buNone/>
              <a:defRPr sz="275"/>
            </a:lvl6pPr>
            <a:lvl7pPr marL="838322" indent="0">
              <a:buNone/>
              <a:defRPr sz="275"/>
            </a:lvl7pPr>
            <a:lvl8pPr marL="978042" indent="0">
              <a:buNone/>
              <a:defRPr sz="275"/>
            </a:lvl8pPr>
            <a:lvl9pPr marL="1117763" indent="0">
              <a:buNone/>
              <a:defRPr sz="2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150047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209" y="1522610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21423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16" y="186267"/>
            <a:ext cx="2014218" cy="952429"/>
          </a:xfrm>
        </p:spPr>
        <p:txBody>
          <a:bodyPr anchor="ctr">
            <a:normAutofit/>
          </a:bodyPr>
          <a:lstStyle>
            <a:lvl1pPr algn="l">
              <a:defRPr sz="1467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516" y="1330403"/>
            <a:ext cx="2014218" cy="475403"/>
          </a:xfrm>
        </p:spPr>
        <p:txBody>
          <a:bodyPr anchor="ctr">
            <a:normAutofit/>
          </a:bodyPr>
          <a:lstStyle>
            <a:lvl1pPr marL="0" indent="0" algn="l">
              <a:buNone/>
              <a:defRPr sz="5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39720" indent="0">
              <a:buNone/>
              <a:defRPr sz="550">
                <a:solidFill>
                  <a:schemeClr val="tx1">
                    <a:tint val="75000"/>
                  </a:schemeClr>
                </a:solidFill>
              </a:defRPr>
            </a:lvl2pPr>
            <a:lvl3pPr marL="279441" indent="0">
              <a:buNone/>
              <a:defRPr sz="489">
                <a:solidFill>
                  <a:schemeClr val="tx1">
                    <a:tint val="75000"/>
                  </a:schemeClr>
                </a:solidFill>
              </a:defRPr>
            </a:lvl3pPr>
            <a:lvl4pPr marL="419161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4pPr>
            <a:lvl5pPr marL="558881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5pPr>
            <a:lvl6pPr marL="69860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6pPr>
            <a:lvl7pPr marL="83832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7pPr>
            <a:lvl8pPr marL="97804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8pPr>
            <a:lvl9pPr marL="1117763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967550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6209" y="991265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75036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593" y="186267"/>
            <a:ext cx="1866818" cy="884767"/>
          </a:xfrm>
        </p:spPr>
        <p:txBody>
          <a:bodyPr anchor="ctr">
            <a:normAutofit/>
          </a:bodyPr>
          <a:lstStyle>
            <a:lvl1pPr algn="l">
              <a:defRPr sz="1467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38214" y="1071033"/>
            <a:ext cx="1727577" cy="11641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48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9720" indent="0">
              <a:buFontTx/>
              <a:buNone/>
              <a:defRPr/>
            </a:lvl2pPr>
            <a:lvl3pPr marL="279441" indent="0">
              <a:buFontTx/>
              <a:buNone/>
              <a:defRPr/>
            </a:lvl3pPr>
            <a:lvl4pPr marL="419161" indent="0">
              <a:buFontTx/>
              <a:buNone/>
              <a:defRPr/>
            </a:lvl4pPr>
            <a:lvl5pPr marL="558881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516" y="1330403"/>
            <a:ext cx="2014218" cy="475403"/>
          </a:xfrm>
        </p:spPr>
        <p:txBody>
          <a:bodyPr anchor="ctr">
            <a:normAutofit/>
          </a:bodyPr>
          <a:lstStyle>
            <a:lvl1pPr marL="0" indent="0" algn="l">
              <a:buNone/>
              <a:defRPr sz="5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39720" indent="0">
              <a:buNone/>
              <a:defRPr sz="550">
                <a:solidFill>
                  <a:schemeClr val="tx1">
                    <a:tint val="75000"/>
                  </a:schemeClr>
                </a:solidFill>
              </a:defRPr>
            </a:lvl2pPr>
            <a:lvl3pPr marL="279441" indent="0">
              <a:buNone/>
              <a:defRPr sz="489">
                <a:solidFill>
                  <a:schemeClr val="tx1">
                    <a:tint val="75000"/>
                  </a:schemeClr>
                </a:solidFill>
              </a:defRPr>
            </a:lvl3pPr>
            <a:lvl4pPr marL="419161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4pPr>
            <a:lvl5pPr marL="558881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5pPr>
            <a:lvl6pPr marL="69860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6pPr>
            <a:lvl7pPr marL="83832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7pPr>
            <a:lvl8pPr marL="978042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8pPr>
            <a:lvl9pPr marL="1117763" indent="0">
              <a:buNone/>
              <a:defRPr sz="4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18" y="967550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6209" y="991265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  <p:sp>
        <p:nvSpPr>
          <p:cNvPr id="14" name="TextBox 13"/>
          <p:cNvSpPr txBox="1"/>
          <p:nvPr/>
        </p:nvSpPr>
        <p:spPr>
          <a:xfrm>
            <a:off x="552541" y="198001"/>
            <a:ext cx="139736" cy="178682"/>
          </a:xfrm>
          <a:prstGeom prst="rect">
            <a:avLst/>
          </a:prstGeom>
        </p:spPr>
        <p:txBody>
          <a:bodyPr vert="horz" lIns="27940" tIns="13970" rIns="27940" bIns="13970" rtlCol="0" anchor="ctr">
            <a:noAutofit/>
          </a:bodyPr>
          <a:lstStyle/>
          <a:p>
            <a:pPr lvl="0"/>
            <a:r>
              <a:rPr lang="en-US" sz="244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6247" y="887732"/>
            <a:ext cx="139736" cy="178682"/>
          </a:xfrm>
          <a:prstGeom prst="rect">
            <a:avLst/>
          </a:prstGeom>
        </p:spPr>
        <p:txBody>
          <a:bodyPr vert="horz" lIns="27940" tIns="13970" rIns="27940" bIns="13970" rtlCol="0" anchor="ctr">
            <a:noAutofit/>
          </a:bodyPr>
          <a:lstStyle/>
          <a:p>
            <a:pPr lvl="0"/>
            <a:r>
              <a:rPr lang="en-US" sz="244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5044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16" y="745067"/>
            <a:ext cx="2014218" cy="832592"/>
          </a:xfrm>
        </p:spPr>
        <p:txBody>
          <a:bodyPr anchor="b">
            <a:normAutofit/>
          </a:bodyPr>
          <a:lstStyle>
            <a:lvl1pPr algn="l">
              <a:defRPr sz="1467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16" y="1583267"/>
            <a:ext cx="2014218" cy="22294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18" y="150047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209" y="1522610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44107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68593" y="186267"/>
            <a:ext cx="1866818" cy="884767"/>
          </a:xfrm>
        </p:spPr>
        <p:txBody>
          <a:bodyPr anchor="ctr">
            <a:normAutofit/>
          </a:bodyPr>
          <a:lstStyle>
            <a:lvl1pPr algn="l">
              <a:defRPr sz="1467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3516" y="1327150"/>
            <a:ext cx="2043645" cy="25611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733">
                <a:solidFill>
                  <a:schemeClr val="accent1"/>
                </a:solidFill>
              </a:defRPr>
            </a:lvl1pPr>
            <a:lvl2pPr marL="139720" indent="0">
              <a:buFontTx/>
              <a:buNone/>
              <a:defRPr/>
            </a:lvl2pPr>
            <a:lvl3pPr marL="279441" indent="0">
              <a:buFontTx/>
              <a:buNone/>
              <a:defRPr/>
            </a:lvl3pPr>
            <a:lvl4pPr marL="419161" indent="0">
              <a:buFontTx/>
              <a:buNone/>
              <a:defRPr/>
            </a:lvl4pPr>
            <a:lvl5pPr marL="558881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16" y="1583267"/>
            <a:ext cx="2043645" cy="22294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18" y="150047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209" y="1522610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  <p:sp>
        <p:nvSpPr>
          <p:cNvPr id="11" name="TextBox 10"/>
          <p:cNvSpPr txBox="1"/>
          <p:nvPr/>
        </p:nvSpPr>
        <p:spPr>
          <a:xfrm>
            <a:off x="552541" y="198001"/>
            <a:ext cx="139736" cy="178682"/>
          </a:xfrm>
          <a:prstGeom prst="rect">
            <a:avLst/>
          </a:prstGeom>
        </p:spPr>
        <p:txBody>
          <a:bodyPr vert="horz" lIns="27940" tIns="13970" rIns="27940" bIns="13970" rtlCol="0" anchor="ctr">
            <a:noAutofit/>
          </a:bodyPr>
          <a:lstStyle/>
          <a:p>
            <a:pPr lvl="0"/>
            <a:r>
              <a:rPr lang="en-US" sz="244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6247" y="887732"/>
            <a:ext cx="139736" cy="178682"/>
          </a:xfrm>
          <a:prstGeom prst="rect">
            <a:avLst/>
          </a:prstGeom>
        </p:spPr>
        <p:txBody>
          <a:bodyPr vert="horz" lIns="27940" tIns="13970" rIns="27940" bIns="13970" rtlCol="0" anchor="ctr">
            <a:noAutofit/>
          </a:bodyPr>
          <a:lstStyle/>
          <a:p>
            <a:pPr lvl="0"/>
            <a:r>
              <a:rPr lang="en-US" sz="244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3253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16" y="191708"/>
            <a:ext cx="2014217" cy="880006"/>
          </a:xfrm>
        </p:spPr>
        <p:txBody>
          <a:bodyPr anchor="ctr">
            <a:normAutofit/>
          </a:bodyPr>
          <a:lstStyle>
            <a:lvl1pPr algn="l">
              <a:defRPr sz="1467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3516" y="1327150"/>
            <a:ext cx="2014218" cy="25611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733">
                <a:solidFill>
                  <a:schemeClr val="accent1"/>
                </a:solidFill>
              </a:defRPr>
            </a:lvl1pPr>
            <a:lvl2pPr marL="139720" indent="0">
              <a:buFontTx/>
              <a:buNone/>
              <a:defRPr/>
            </a:lvl2pPr>
            <a:lvl3pPr marL="279441" indent="0">
              <a:buFontTx/>
              <a:buNone/>
              <a:defRPr/>
            </a:lvl3pPr>
            <a:lvl4pPr marL="419161" indent="0">
              <a:buFontTx/>
              <a:buNone/>
              <a:defRPr/>
            </a:lvl4pPr>
            <a:lvl5pPr marL="558881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16" y="1583267"/>
            <a:ext cx="2014218" cy="22294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150047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209" y="1522610"/>
            <a:ext cx="178743" cy="111566"/>
          </a:xfrm>
        </p:spPr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68433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290328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1775" y="191707"/>
            <a:ext cx="506040" cy="1614500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3516" y="191707"/>
            <a:ext cx="1441106" cy="16145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18" y="217309"/>
            <a:ext cx="415053" cy="1552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496916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9293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DD8FA45-FB67-4CA6-BD2E-D6CE8C34288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39700" y="83917"/>
            <a:ext cx="2514600" cy="17879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7ADEC5E-5EB9-41B6-8581-012C32B5B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9700" y="1908263"/>
            <a:ext cx="651933" cy="145521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046C0C2-62BE-4C63-BBC0-6FC3BA04D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617" y="1908263"/>
            <a:ext cx="884767" cy="145521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78C4303-6BE9-436B-B390-C49C9D51A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02367" y="1908263"/>
            <a:ext cx="651933" cy="145521"/>
          </a:xfrm>
        </p:spPr>
        <p:txBody>
          <a:bodyPr/>
          <a:lstStyle>
            <a:lvl1pPr>
              <a:defRPr/>
            </a:lvl1pPr>
          </a:lstStyle>
          <a:p>
            <a:fld id="{1B899A3B-8A0D-47E4-8683-5D7C3A99C3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6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0" y="69850"/>
            <a:ext cx="605367" cy="2028470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6240" y="87"/>
            <a:ext cx="596528" cy="2093962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55880" cy="2095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7" y="190700"/>
            <a:ext cx="2013367" cy="3913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516" y="651933"/>
            <a:ext cx="2014218" cy="1187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74900" y="1874611"/>
            <a:ext cx="234172" cy="1131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3516" y="1874831"/>
            <a:ext cx="1746705" cy="11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56209" y="240712"/>
            <a:ext cx="178743" cy="11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1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altLang="zh-HK" smtClean="0"/>
              <a:t>‹#›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60223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23" r:id="rId15"/>
    <p:sldLayoutId id="2147483924" r:id="rId16"/>
    <p:sldLayoutId id="2147483925" r:id="rId17"/>
    <p:sldLayoutId id="2147483926" r:id="rId18"/>
  </p:sldLayoutIdLst>
  <p:txStyles>
    <p:titleStyle>
      <a:lvl1pPr algn="l" defTabSz="139720" rtl="0" eaLnBrk="1" latinLnBrk="0" hangingPunct="1">
        <a:spcBef>
          <a:spcPct val="0"/>
        </a:spcBef>
        <a:buNone/>
        <a:defRPr sz="11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04790" indent="-10479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5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27046" indent="-87325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48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49301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4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489021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3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28741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3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768462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3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08182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3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047902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3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187623" indent="-69860" algn="l" defTabSz="139720" rtl="0" eaLnBrk="1" latinLnBrk="0" hangingPunct="1">
        <a:spcBef>
          <a:spcPts val="306"/>
        </a:spcBef>
        <a:spcAft>
          <a:spcPts val="0"/>
        </a:spcAft>
        <a:buClr>
          <a:schemeClr val="accent1"/>
        </a:buClr>
        <a:buFont typeface="Wingdings 3" charset="2"/>
        <a:buChar char=""/>
        <a:defRPr sz="3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1pPr>
      <a:lvl2pPr marL="139720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2pPr>
      <a:lvl3pPr marL="279441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3pPr>
      <a:lvl4pPr marL="419161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4pPr>
      <a:lvl5pPr marL="558881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5pPr>
      <a:lvl6pPr marL="698602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6pPr>
      <a:lvl7pPr marL="838322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7pPr>
      <a:lvl8pPr marL="978042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8pPr>
      <a:lvl9pPr marL="1117763" algn="l" defTabSz="139720" rtl="0" eaLnBrk="1" latinLnBrk="0" hangingPunct="1">
        <a:defRPr sz="5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/>
          <p:nvPr/>
        </p:nvPicPr>
        <p:blipFill rotWithShape="1">
          <a:blip r:embed="rId2"/>
          <a:srcRect l="53275" t="23758" r="31736" b="30008"/>
          <a:stretch/>
        </p:blipFill>
        <p:spPr bwMode="auto">
          <a:xfrm>
            <a:off x="254000" y="1120000"/>
            <a:ext cx="609600" cy="765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254001" y="133857"/>
            <a:ext cx="2224608" cy="8194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450" b="0" spc="10" dirty="0">
                <a:solidFill>
                  <a:srgbClr val="CC6600"/>
                </a:solidFill>
                <a:latin typeface="Noto Sans CJK JP Medium"/>
                <a:cs typeface="Noto Sans CJK JP Medium"/>
              </a:rPr>
              <a:t>黃大仙天主教小學</a:t>
            </a:r>
            <a:endParaRPr sz="1450" dirty="0">
              <a:latin typeface="Noto Sans CJK JP Medium"/>
              <a:cs typeface="Noto Sans CJK JP Medium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800" dirty="0">
              <a:latin typeface="Noto Sans CJK JP Medium"/>
              <a:cs typeface="Noto Sans CJK JP Medium"/>
            </a:endParaRPr>
          </a:p>
          <a:p>
            <a:pPr algn="ctr">
              <a:lnSpc>
                <a:spcPct val="100000"/>
              </a:lnSpc>
            </a:pPr>
            <a:r>
              <a:rPr sz="1450" b="0" spc="140" dirty="0" err="1">
                <a:latin typeface="cwTeXFangSong"/>
                <a:cs typeface="cwTeXFangSong"/>
              </a:rPr>
              <a:t>家長講座</a:t>
            </a:r>
            <a:endParaRPr lang="en-US" altLang="zh-HK" sz="1450" dirty="0">
              <a:latin typeface="cwTeXFangSong"/>
              <a:cs typeface="cwTeXFangSong"/>
            </a:endParaRPr>
          </a:p>
          <a:p>
            <a:pPr algn="ctr">
              <a:lnSpc>
                <a:spcPct val="100000"/>
              </a:lnSpc>
            </a:pPr>
            <a:r>
              <a:rPr sz="1450" b="0" spc="140" dirty="0" err="1">
                <a:latin typeface="cwTeXFangSong"/>
                <a:cs typeface="cwTeXFangSong"/>
              </a:rPr>
              <a:t>如何提</a:t>
            </a:r>
            <a:r>
              <a:rPr sz="1450" b="0" spc="130" dirty="0" err="1">
                <a:latin typeface="cwTeXFangSong"/>
                <a:cs typeface="cwTeXFangSong"/>
              </a:rPr>
              <a:t>升兒童的說話能力</a:t>
            </a:r>
            <a:endParaRPr sz="1450" dirty="0">
              <a:latin typeface="cwTeXFangSong"/>
              <a:cs typeface="cwTeXFangSong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3600" y="1254049"/>
            <a:ext cx="945515" cy="5664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410" marR="97790" algn="ctr">
              <a:lnSpc>
                <a:spcPct val="122100"/>
              </a:lnSpc>
              <a:spcBef>
                <a:spcPts val="95"/>
              </a:spcBef>
            </a:pPr>
            <a:r>
              <a:rPr sz="950" spc="105" dirty="0" err="1">
                <a:solidFill>
                  <a:srgbClr val="888888"/>
                </a:solidFill>
                <a:latin typeface="cwTeXHeiBold"/>
                <a:cs typeface="cwTeXHeiBold"/>
              </a:rPr>
              <a:t>言</a:t>
            </a:r>
            <a:r>
              <a:rPr sz="950" spc="95" dirty="0" err="1">
                <a:solidFill>
                  <a:srgbClr val="888888"/>
                </a:solidFill>
                <a:latin typeface="cwTeXHeiBold"/>
                <a:cs typeface="cwTeXHeiBold"/>
              </a:rPr>
              <a:t>語治</a:t>
            </a:r>
            <a:r>
              <a:rPr sz="950" spc="105" dirty="0" err="1">
                <a:solidFill>
                  <a:srgbClr val="888888"/>
                </a:solidFill>
                <a:latin typeface="cwTeXHeiBold"/>
                <a:cs typeface="cwTeXHeiBold"/>
              </a:rPr>
              <a:t>療</a:t>
            </a:r>
            <a:r>
              <a:rPr sz="950" spc="65" dirty="0" err="1">
                <a:solidFill>
                  <a:srgbClr val="888888"/>
                </a:solidFill>
                <a:latin typeface="cwTeXHeiBold"/>
                <a:cs typeface="cwTeXHeiBold"/>
              </a:rPr>
              <a:t>師</a:t>
            </a:r>
            <a:endParaRPr lang="en-US" altLang="zh-HK" sz="950" spc="65" dirty="0">
              <a:solidFill>
                <a:srgbClr val="888888"/>
              </a:solidFill>
              <a:latin typeface="cwTeXHeiBold"/>
              <a:cs typeface="cwTeXHeiBold"/>
            </a:endParaRPr>
          </a:p>
          <a:p>
            <a:pPr marL="105410" marR="97790" algn="ctr">
              <a:lnSpc>
                <a:spcPct val="122100"/>
              </a:lnSpc>
              <a:spcBef>
                <a:spcPts val="95"/>
              </a:spcBef>
            </a:pPr>
            <a:r>
              <a:rPr lang="zh-HK" altLang="en-US" sz="950" spc="95" dirty="0">
                <a:solidFill>
                  <a:srgbClr val="888888"/>
                </a:solidFill>
                <a:latin typeface="cwTeXHeiBold"/>
              </a:rPr>
              <a:t>謝姑娘</a:t>
            </a:r>
            <a:endParaRPr sz="950" spc="95" dirty="0">
              <a:solidFill>
                <a:srgbClr val="888888"/>
              </a:solidFill>
              <a:latin typeface="cwTeXHeiBold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950" spc="10" dirty="0">
                <a:solidFill>
                  <a:srgbClr val="888888"/>
                </a:solidFill>
                <a:latin typeface="Noto Sans Mono CJK JP Bold"/>
                <a:cs typeface="Noto Sans Mono CJK JP Bold"/>
              </a:rPr>
              <a:t>20</a:t>
            </a:r>
            <a:r>
              <a:rPr lang="en-US" altLang="zh-HK" sz="950" spc="10" dirty="0">
                <a:solidFill>
                  <a:srgbClr val="888888"/>
                </a:solidFill>
                <a:latin typeface="Noto Sans Mono CJK JP Bold"/>
                <a:cs typeface="Noto Sans Mono CJK JP Bold"/>
              </a:rPr>
              <a:t>26</a:t>
            </a:r>
            <a:r>
              <a:rPr sz="950" spc="105" dirty="0">
                <a:solidFill>
                  <a:srgbClr val="888888"/>
                </a:solidFill>
                <a:latin typeface="cwTeXHeiBold"/>
                <a:cs typeface="cwTeXHeiBold"/>
              </a:rPr>
              <a:t>年</a:t>
            </a:r>
            <a:r>
              <a:rPr lang="en-US" altLang="zh-HK" sz="950" spc="105" dirty="0">
                <a:solidFill>
                  <a:srgbClr val="888888"/>
                </a:solidFill>
                <a:latin typeface="Noto Sans Mono CJK JP Bold"/>
                <a:cs typeface="cwTeXHeiBold"/>
              </a:rPr>
              <a:t>8</a:t>
            </a:r>
            <a:r>
              <a:rPr sz="950" spc="105" dirty="0">
                <a:solidFill>
                  <a:srgbClr val="888888"/>
                </a:solidFill>
                <a:latin typeface="cwTeXHeiBold"/>
                <a:cs typeface="cwTeXHeiBold"/>
              </a:rPr>
              <a:t>月</a:t>
            </a:r>
            <a:r>
              <a:rPr lang="en-US" altLang="zh-HK" sz="950" spc="5" dirty="0">
                <a:solidFill>
                  <a:srgbClr val="888888"/>
                </a:solidFill>
                <a:latin typeface="Noto Sans Mono CJK JP Bold"/>
                <a:cs typeface="cwTeXHeiBold"/>
              </a:rPr>
              <a:t>26</a:t>
            </a:r>
            <a:r>
              <a:rPr sz="950" spc="95" dirty="0">
                <a:solidFill>
                  <a:srgbClr val="888888"/>
                </a:solidFill>
                <a:latin typeface="cwTeXHeiBold"/>
                <a:cs typeface="cwTeXHeiBold"/>
              </a:rPr>
              <a:t>日</a:t>
            </a:r>
            <a:endParaRPr sz="950" dirty="0">
              <a:latin typeface="cwTeXHeiBold"/>
              <a:cs typeface="cwTeXHeiBold"/>
            </a:endParaRPr>
          </a:p>
        </p:txBody>
      </p:sp>
      <p:pic>
        <p:nvPicPr>
          <p:cNvPr id="7" name="圖片 6"/>
          <p:cNvPicPr/>
          <p:nvPr/>
        </p:nvPicPr>
        <p:blipFill rotWithShape="1">
          <a:blip r:embed="rId3"/>
          <a:srcRect l="51650" t="26006" r="31194" b="28724"/>
          <a:stretch/>
        </p:blipFill>
        <p:spPr bwMode="auto">
          <a:xfrm>
            <a:off x="1888694" y="1120000"/>
            <a:ext cx="604837" cy="7659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895350"/>
            <a:ext cx="1904364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0" dirty="0">
                <a:latin typeface="Noto Sans CJK JP Medium"/>
                <a:cs typeface="Noto Sans CJK JP Medium"/>
              </a:rPr>
              <a:t>小學</a:t>
            </a:r>
            <a:r>
              <a:rPr sz="1350" b="0" spc="-10" dirty="0">
                <a:latin typeface="Noto Sans CJK JP Medium"/>
                <a:cs typeface="Noto Sans CJK JP Medium"/>
              </a:rPr>
              <a:t>生敘事時常見</a:t>
            </a:r>
            <a:r>
              <a:rPr sz="1350" b="0" spc="-25" dirty="0">
                <a:latin typeface="Noto Sans CJK JP Medium"/>
                <a:cs typeface="Noto Sans CJK JP Medium"/>
              </a:rPr>
              <a:t>的</a:t>
            </a:r>
            <a:r>
              <a:rPr sz="1350" b="0" spc="-10" dirty="0">
                <a:latin typeface="Noto Sans CJK JP Medium"/>
                <a:cs typeface="Noto Sans CJK JP Medium"/>
              </a:rPr>
              <a:t>問題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15">
            <a:extLst>
              <a:ext uri="{FF2B5EF4-FFF2-40B4-BE49-F238E27FC236}">
                <a16:creationId xmlns:a16="http://schemas.microsoft.com/office/drawing/2014/main" id="{DD05254A-8C52-4852-8678-6C55AA82AD03}"/>
              </a:ext>
            </a:extLst>
          </p:cNvPr>
          <p:cNvGrpSpPr/>
          <p:nvPr/>
        </p:nvGrpSpPr>
        <p:grpSpPr>
          <a:xfrm>
            <a:off x="138959" y="259198"/>
            <a:ext cx="929005" cy="635635"/>
            <a:chOff x="143339" y="236655"/>
            <a:chExt cx="929005" cy="635635"/>
          </a:xfrm>
        </p:grpSpPr>
        <p:sp>
          <p:nvSpPr>
            <p:cNvPr id="3" name="object 16">
              <a:extLst>
                <a:ext uri="{FF2B5EF4-FFF2-40B4-BE49-F238E27FC236}">
                  <a16:creationId xmlns:a16="http://schemas.microsoft.com/office/drawing/2014/main" id="{F9ABA671-23B0-44C9-B9EB-DCD54F8BBB55}"/>
                </a:ext>
              </a:extLst>
            </p:cNvPr>
            <p:cNvSpPr/>
            <p:nvPr/>
          </p:nvSpPr>
          <p:spPr>
            <a:xfrm>
              <a:off x="166199" y="259515"/>
              <a:ext cx="883285" cy="589915"/>
            </a:xfrm>
            <a:custGeom>
              <a:avLst/>
              <a:gdLst/>
              <a:ahLst/>
              <a:cxnLst/>
              <a:rect l="l" t="t" r="r" b="b"/>
              <a:pathLst>
                <a:path w="883285" h="589915">
                  <a:moveTo>
                    <a:pt x="435790" y="0"/>
                  </a:moveTo>
                  <a:lnTo>
                    <a:pt x="386858" y="29"/>
                  </a:lnTo>
                  <a:lnTo>
                    <a:pt x="337926" y="3805"/>
                  </a:lnTo>
                  <a:lnTo>
                    <a:pt x="289524" y="11409"/>
                  </a:lnTo>
                  <a:lnTo>
                    <a:pt x="242183" y="22923"/>
                  </a:lnTo>
                  <a:lnTo>
                    <a:pt x="196436" y="38426"/>
                  </a:lnTo>
                  <a:lnTo>
                    <a:pt x="146866" y="61177"/>
                  </a:lnTo>
                  <a:lnTo>
                    <a:pt x="104115" y="87632"/>
                  </a:lnTo>
                  <a:lnTo>
                    <a:pt x="68393" y="117230"/>
                  </a:lnTo>
                  <a:lnTo>
                    <a:pt x="39911" y="149412"/>
                  </a:lnTo>
                  <a:lnTo>
                    <a:pt x="18878" y="183617"/>
                  </a:lnTo>
                  <a:lnTo>
                    <a:pt x="0" y="255860"/>
                  </a:lnTo>
                  <a:lnTo>
                    <a:pt x="2573" y="292778"/>
                  </a:lnTo>
                  <a:lnTo>
                    <a:pt x="13435" y="329479"/>
                  </a:lnTo>
                  <a:lnTo>
                    <a:pt x="32795" y="365405"/>
                  </a:lnTo>
                  <a:lnTo>
                    <a:pt x="60864" y="399995"/>
                  </a:lnTo>
                  <a:lnTo>
                    <a:pt x="90660" y="427019"/>
                  </a:lnTo>
                  <a:lnTo>
                    <a:pt x="124708" y="450946"/>
                  </a:lnTo>
                  <a:lnTo>
                    <a:pt x="162477" y="471693"/>
                  </a:lnTo>
                  <a:lnTo>
                    <a:pt x="203434" y="489181"/>
                  </a:lnTo>
                  <a:lnTo>
                    <a:pt x="247049" y="503328"/>
                  </a:lnTo>
                  <a:lnTo>
                    <a:pt x="292791" y="514052"/>
                  </a:lnTo>
                  <a:lnTo>
                    <a:pt x="340127" y="521273"/>
                  </a:lnTo>
                  <a:lnTo>
                    <a:pt x="388526" y="524909"/>
                  </a:lnTo>
                  <a:lnTo>
                    <a:pt x="437458" y="524880"/>
                  </a:lnTo>
                  <a:lnTo>
                    <a:pt x="486391" y="521104"/>
                  </a:lnTo>
                  <a:lnTo>
                    <a:pt x="534793" y="513500"/>
                  </a:lnTo>
                  <a:lnTo>
                    <a:pt x="582134" y="501986"/>
                  </a:lnTo>
                  <a:lnTo>
                    <a:pt x="627881" y="486482"/>
                  </a:lnTo>
                  <a:lnTo>
                    <a:pt x="882693" y="589352"/>
                  </a:lnTo>
                  <a:lnTo>
                    <a:pt x="743755" y="418664"/>
                  </a:lnTo>
                  <a:lnTo>
                    <a:pt x="780895" y="380032"/>
                  </a:lnTo>
                  <a:lnTo>
                    <a:pt x="806707" y="338690"/>
                  </a:lnTo>
                  <a:lnTo>
                    <a:pt x="821123" y="295597"/>
                  </a:lnTo>
                  <a:lnTo>
                    <a:pt x="824073" y="251713"/>
                  </a:lnTo>
                  <a:lnTo>
                    <a:pt x="815488" y="207998"/>
                  </a:lnTo>
                  <a:lnTo>
                    <a:pt x="795300" y="165412"/>
                  </a:lnTo>
                  <a:lnTo>
                    <a:pt x="763440" y="124913"/>
                  </a:lnTo>
                  <a:lnTo>
                    <a:pt x="733647" y="97889"/>
                  </a:lnTo>
                  <a:lnTo>
                    <a:pt x="699601" y="73963"/>
                  </a:lnTo>
                  <a:lnTo>
                    <a:pt x="661834" y="53216"/>
                  </a:lnTo>
                  <a:lnTo>
                    <a:pt x="620878" y="35728"/>
                  </a:lnTo>
                  <a:lnTo>
                    <a:pt x="577265" y="21581"/>
                  </a:lnTo>
                  <a:lnTo>
                    <a:pt x="531524" y="10857"/>
                  </a:lnTo>
                  <a:lnTo>
                    <a:pt x="484189" y="3636"/>
                  </a:lnTo>
                  <a:lnTo>
                    <a:pt x="43579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17">
              <a:extLst>
                <a:ext uri="{FF2B5EF4-FFF2-40B4-BE49-F238E27FC236}">
                  <a16:creationId xmlns:a16="http://schemas.microsoft.com/office/drawing/2014/main" id="{355F0F95-2006-47DA-B08A-636DF6E74B6E}"/>
                </a:ext>
              </a:extLst>
            </p:cNvPr>
            <p:cNvSpPr/>
            <p:nvPr/>
          </p:nvSpPr>
          <p:spPr>
            <a:xfrm>
              <a:off x="166199" y="259515"/>
              <a:ext cx="883285" cy="589915"/>
            </a:xfrm>
            <a:custGeom>
              <a:avLst/>
              <a:gdLst/>
              <a:ahLst/>
              <a:cxnLst/>
              <a:rect l="l" t="t" r="r" b="b"/>
              <a:pathLst>
                <a:path w="883285" h="589915">
                  <a:moveTo>
                    <a:pt x="882693" y="589352"/>
                  </a:moveTo>
                  <a:lnTo>
                    <a:pt x="627881" y="486482"/>
                  </a:lnTo>
                  <a:lnTo>
                    <a:pt x="582134" y="501986"/>
                  </a:lnTo>
                  <a:lnTo>
                    <a:pt x="534793" y="513500"/>
                  </a:lnTo>
                  <a:lnTo>
                    <a:pt x="486391" y="521104"/>
                  </a:lnTo>
                  <a:lnTo>
                    <a:pt x="437458" y="524880"/>
                  </a:lnTo>
                  <a:lnTo>
                    <a:pt x="388526" y="524909"/>
                  </a:lnTo>
                  <a:lnTo>
                    <a:pt x="340127" y="521273"/>
                  </a:lnTo>
                  <a:lnTo>
                    <a:pt x="292791" y="514052"/>
                  </a:lnTo>
                  <a:lnTo>
                    <a:pt x="247049" y="503328"/>
                  </a:lnTo>
                  <a:lnTo>
                    <a:pt x="203434" y="489181"/>
                  </a:lnTo>
                  <a:lnTo>
                    <a:pt x="162477" y="471693"/>
                  </a:lnTo>
                  <a:lnTo>
                    <a:pt x="124708" y="450946"/>
                  </a:lnTo>
                  <a:lnTo>
                    <a:pt x="90660" y="427019"/>
                  </a:lnTo>
                  <a:lnTo>
                    <a:pt x="60864" y="399995"/>
                  </a:lnTo>
                  <a:lnTo>
                    <a:pt x="32795" y="365405"/>
                  </a:lnTo>
                  <a:lnTo>
                    <a:pt x="13435" y="329479"/>
                  </a:lnTo>
                  <a:lnTo>
                    <a:pt x="2573" y="292778"/>
                  </a:lnTo>
                  <a:lnTo>
                    <a:pt x="0" y="255860"/>
                  </a:lnTo>
                  <a:lnTo>
                    <a:pt x="5505" y="219287"/>
                  </a:lnTo>
                  <a:lnTo>
                    <a:pt x="39911" y="149412"/>
                  </a:lnTo>
                  <a:lnTo>
                    <a:pt x="68393" y="117230"/>
                  </a:lnTo>
                  <a:lnTo>
                    <a:pt x="104115" y="87632"/>
                  </a:lnTo>
                  <a:lnTo>
                    <a:pt x="146866" y="61177"/>
                  </a:lnTo>
                  <a:lnTo>
                    <a:pt x="196436" y="38426"/>
                  </a:lnTo>
                  <a:lnTo>
                    <a:pt x="242183" y="22923"/>
                  </a:lnTo>
                  <a:lnTo>
                    <a:pt x="289524" y="11409"/>
                  </a:lnTo>
                  <a:lnTo>
                    <a:pt x="337926" y="3805"/>
                  </a:lnTo>
                  <a:lnTo>
                    <a:pt x="386858" y="29"/>
                  </a:lnTo>
                  <a:lnTo>
                    <a:pt x="435790" y="0"/>
                  </a:lnTo>
                  <a:lnTo>
                    <a:pt x="484189" y="3636"/>
                  </a:lnTo>
                  <a:lnTo>
                    <a:pt x="531524" y="10857"/>
                  </a:lnTo>
                  <a:lnTo>
                    <a:pt x="577265" y="21581"/>
                  </a:lnTo>
                  <a:lnTo>
                    <a:pt x="620878" y="35728"/>
                  </a:lnTo>
                  <a:lnTo>
                    <a:pt x="661834" y="53216"/>
                  </a:lnTo>
                  <a:lnTo>
                    <a:pt x="699601" y="73963"/>
                  </a:lnTo>
                  <a:lnTo>
                    <a:pt x="733647" y="97889"/>
                  </a:lnTo>
                  <a:lnTo>
                    <a:pt x="763440" y="124913"/>
                  </a:lnTo>
                  <a:lnTo>
                    <a:pt x="795300" y="165412"/>
                  </a:lnTo>
                  <a:lnTo>
                    <a:pt x="815488" y="207998"/>
                  </a:lnTo>
                  <a:lnTo>
                    <a:pt x="824073" y="251713"/>
                  </a:lnTo>
                  <a:lnTo>
                    <a:pt x="821123" y="295597"/>
                  </a:lnTo>
                  <a:lnTo>
                    <a:pt x="806707" y="338690"/>
                  </a:lnTo>
                  <a:lnTo>
                    <a:pt x="780895" y="380032"/>
                  </a:lnTo>
                  <a:lnTo>
                    <a:pt x="743755" y="418664"/>
                  </a:lnTo>
                  <a:lnTo>
                    <a:pt x="882693" y="589352"/>
                  </a:lnTo>
                  <a:close/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19">
            <a:extLst>
              <a:ext uri="{FF2B5EF4-FFF2-40B4-BE49-F238E27FC236}">
                <a16:creationId xmlns:a16="http://schemas.microsoft.com/office/drawing/2014/main" id="{4AC59AEE-64F9-41A0-AC3E-EEA108284953}"/>
              </a:ext>
            </a:extLst>
          </p:cNvPr>
          <p:cNvGrpSpPr/>
          <p:nvPr/>
        </p:nvGrpSpPr>
        <p:grpSpPr>
          <a:xfrm>
            <a:off x="1073147" y="58145"/>
            <a:ext cx="720725" cy="743585"/>
            <a:chOff x="1073147" y="58145"/>
            <a:chExt cx="720725" cy="743585"/>
          </a:xfrm>
        </p:grpSpPr>
        <p:sp>
          <p:nvSpPr>
            <p:cNvPr id="6" name="object 20">
              <a:extLst>
                <a:ext uri="{FF2B5EF4-FFF2-40B4-BE49-F238E27FC236}">
                  <a16:creationId xmlns:a16="http://schemas.microsoft.com/office/drawing/2014/main" id="{574C149E-F8A6-481E-8919-3C0DEAA0816E}"/>
                </a:ext>
              </a:extLst>
            </p:cNvPr>
            <p:cNvSpPr/>
            <p:nvPr/>
          </p:nvSpPr>
          <p:spPr>
            <a:xfrm>
              <a:off x="1096007" y="81005"/>
              <a:ext cx="675005" cy="697865"/>
            </a:xfrm>
            <a:custGeom>
              <a:avLst/>
              <a:gdLst/>
              <a:ahLst/>
              <a:cxnLst/>
              <a:rect l="l" t="t" r="r" b="b"/>
              <a:pathLst>
                <a:path w="675005" h="697865">
                  <a:moveTo>
                    <a:pt x="351646" y="0"/>
                  </a:moveTo>
                  <a:lnTo>
                    <a:pt x="298188" y="1485"/>
                  </a:lnTo>
                  <a:lnTo>
                    <a:pt x="246597" y="9390"/>
                  </a:lnTo>
                  <a:lnTo>
                    <a:pt x="197695" y="23293"/>
                  </a:lnTo>
                  <a:lnTo>
                    <a:pt x="152307" y="42772"/>
                  </a:lnTo>
                  <a:lnTo>
                    <a:pt x="111254" y="67405"/>
                  </a:lnTo>
                  <a:lnTo>
                    <a:pt x="75360" y="96773"/>
                  </a:lnTo>
                  <a:lnTo>
                    <a:pt x="45448" y="130452"/>
                  </a:lnTo>
                  <a:lnTo>
                    <a:pt x="22340" y="168023"/>
                  </a:lnTo>
                  <a:lnTo>
                    <a:pt x="6860" y="209062"/>
                  </a:lnTo>
                  <a:lnTo>
                    <a:pt x="0" y="251502"/>
                  </a:lnTo>
                  <a:lnTo>
                    <a:pt x="1918" y="293126"/>
                  </a:lnTo>
                  <a:lnTo>
                    <a:pt x="12075" y="333295"/>
                  </a:lnTo>
                  <a:lnTo>
                    <a:pt x="29931" y="371368"/>
                  </a:lnTo>
                  <a:lnTo>
                    <a:pt x="54945" y="406706"/>
                  </a:lnTo>
                  <a:lnTo>
                    <a:pt x="86577" y="438668"/>
                  </a:lnTo>
                  <a:lnTo>
                    <a:pt x="124287" y="466614"/>
                  </a:lnTo>
                  <a:lnTo>
                    <a:pt x="167534" y="489905"/>
                  </a:lnTo>
                  <a:lnTo>
                    <a:pt x="215779" y="507900"/>
                  </a:lnTo>
                  <a:lnTo>
                    <a:pt x="268480" y="519958"/>
                  </a:lnTo>
                  <a:lnTo>
                    <a:pt x="329821" y="697377"/>
                  </a:lnTo>
                  <a:lnTo>
                    <a:pt x="397258" y="521355"/>
                  </a:lnTo>
                  <a:lnTo>
                    <a:pt x="453397" y="509501"/>
                  </a:lnTo>
                  <a:lnTo>
                    <a:pt x="505182" y="490712"/>
                  </a:lnTo>
                  <a:lnTo>
                    <a:pt x="551726" y="465661"/>
                  </a:lnTo>
                  <a:lnTo>
                    <a:pt x="592143" y="435019"/>
                  </a:lnTo>
                  <a:lnTo>
                    <a:pt x="625547" y="399456"/>
                  </a:lnTo>
                  <a:lnTo>
                    <a:pt x="651051" y="359642"/>
                  </a:lnTo>
                  <a:lnTo>
                    <a:pt x="667768" y="316250"/>
                  </a:lnTo>
                  <a:lnTo>
                    <a:pt x="674628" y="273811"/>
                  </a:lnTo>
                  <a:lnTo>
                    <a:pt x="672710" y="232186"/>
                  </a:lnTo>
                  <a:lnTo>
                    <a:pt x="662552" y="192018"/>
                  </a:lnTo>
                  <a:lnTo>
                    <a:pt x="644697" y="153944"/>
                  </a:lnTo>
                  <a:lnTo>
                    <a:pt x="619683" y="118606"/>
                  </a:lnTo>
                  <a:lnTo>
                    <a:pt x="588051" y="86644"/>
                  </a:lnTo>
                  <a:lnTo>
                    <a:pt x="550341" y="58698"/>
                  </a:lnTo>
                  <a:lnTo>
                    <a:pt x="507094" y="35407"/>
                  </a:lnTo>
                  <a:lnTo>
                    <a:pt x="458849" y="17413"/>
                  </a:lnTo>
                  <a:lnTo>
                    <a:pt x="406148" y="5354"/>
                  </a:lnTo>
                  <a:lnTo>
                    <a:pt x="35164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21">
              <a:extLst>
                <a:ext uri="{FF2B5EF4-FFF2-40B4-BE49-F238E27FC236}">
                  <a16:creationId xmlns:a16="http://schemas.microsoft.com/office/drawing/2014/main" id="{81FA14D1-E1A7-49C3-8BFA-5B9D5E79F3C7}"/>
                </a:ext>
              </a:extLst>
            </p:cNvPr>
            <p:cNvSpPr/>
            <p:nvPr/>
          </p:nvSpPr>
          <p:spPr>
            <a:xfrm>
              <a:off x="1096007" y="81005"/>
              <a:ext cx="675005" cy="697865"/>
            </a:xfrm>
            <a:custGeom>
              <a:avLst/>
              <a:gdLst/>
              <a:ahLst/>
              <a:cxnLst/>
              <a:rect l="l" t="t" r="r" b="b"/>
              <a:pathLst>
                <a:path w="675005" h="697865">
                  <a:moveTo>
                    <a:pt x="329821" y="697377"/>
                  </a:moveTo>
                  <a:lnTo>
                    <a:pt x="268480" y="519958"/>
                  </a:lnTo>
                  <a:lnTo>
                    <a:pt x="215779" y="507900"/>
                  </a:lnTo>
                  <a:lnTo>
                    <a:pt x="167534" y="489905"/>
                  </a:lnTo>
                  <a:lnTo>
                    <a:pt x="124287" y="466614"/>
                  </a:lnTo>
                  <a:lnTo>
                    <a:pt x="86577" y="438668"/>
                  </a:lnTo>
                  <a:lnTo>
                    <a:pt x="54945" y="406706"/>
                  </a:lnTo>
                  <a:lnTo>
                    <a:pt x="29931" y="371368"/>
                  </a:lnTo>
                  <a:lnTo>
                    <a:pt x="12075" y="333295"/>
                  </a:lnTo>
                  <a:lnTo>
                    <a:pt x="1918" y="293126"/>
                  </a:lnTo>
                  <a:lnTo>
                    <a:pt x="0" y="251502"/>
                  </a:lnTo>
                  <a:lnTo>
                    <a:pt x="6860" y="209062"/>
                  </a:lnTo>
                  <a:lnTo>
                    <a:pt x="22340" y="168023"/>
                  </a:lnTo>
                  <a:lnTo>
                    <a:pt x="45448" y="130452"/>
                  </a:lnTo>
                  <a:lnTo>
                    <a:pt x="75360" y="96773"/>
                  </a:lnTo>
                  <a:lnTo>
                    <a:pt x="111254" y="67405"/>
                  </a:lnTo>
                  <a:lnTo>
                    <a:pt x="152307" y="42772"/>
                  </a:lnTo>
                  <a:lnTo>
                    <a:pt x="197695" y="23293"/>
                  </a:lnTo>
                  <a:lnTo>
                    <a:pt x="246597" y="9390"/>
                  </a:lnTo>
                  <a:lnTo>
                    <a:pt x="298188" y="1485"/>
                  </a:lnTo>
                  <a:lnTo>
                    <a:pt x="351646" y="0"/>
                  </a:lnTo>
                  <a:lnTo>
                    <a:pt x="406148" y="5354"/>
                  </a:lnTo>
                  <a:lnTo>
                    <a:pt x="458849" y="17413"/>
                  </a:lnTo>
                  <a:lnTo>
                    <a:pt x="507094" y="35407"/>
                  </a:lnTo>
                  <a:lnTo>
                    <a:pt x="550341" y="58698"/>
                  </a:lnTo>
                  <a:lnTo>
                    <a:pt x="588051" y="86644"/>
                  </a:lnTo>
                  <a:lnTo>
                    <a:pt x="619683" y="118606"/>
                  </a:lnTo>
                  <a:lnTo>
                    <a:pt x="644697" y="153944"/>
                  </a:lnTo>
                  <a:lnTo>
                    <a:pt x="662552" y="192018"/>
                  </a:lnTo>
                  <a:lnTo>
                    <a:pt x="672710" y="232186"/>
                  </a:lnTo>
                  <a:lnTo>
                    <a:pt x="674628" y="273811"/>
                  </a:lnTo>
                  <a:lnTo>
                    <a:pt x="667768" y="316250"/>
                  </a:lnTo>
                  <a:lnTo>
                    <a:pt x="651051" y="359642"/>
                  </a:lnTo>
                  <a:lnTo>
                    <a:pt x="625547" y="399456"/>
                  </a:lnTo>
                  <a:lnTo>
                    <a:pt x="592143" y="435019"/>
                  </a:lnTo>
                  <a:lnTo>
                    <a:pt x="551726" y="465661"/>
                  </a:lnTo>
                  <a:lnTo>
                    <a:pt x="505182" y="490712"/>
                  </a:lnTo>
                  <a:lnTo>
                    <a:pt x="453397" y="509501"/>
                  </a:lnTo>
                  <a:lnTo>
                    <a:pt x="397258" y="521355"/>
                  </a:lnTo>
                  <a:lnTo>
                    <a:pt x="329821" y="697377"/>
                  </a:lnTo>
                  <a:close/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11">
            <a:extLst>
              <a:ext uri="{FF2B5EF4-FFF2-40B4-BE49-F238E27FC236}">
                <a16:creationId xmlns:a16="http://schemas.microsoft.com/office/drawing/2014/main" id="{5DAEC503-522F-461C-B41B-A02FFE12A40E}"/>
              </a:ext>
            </a:extLst>
          </p:cNvPr>
          <p:cNvGrpSpPr/>
          <p:nvPr/>
        </p:nvGrpSpPr>
        <p:grpSpPr>
          <a:xfrm>
            <a:off x="1804161" y="321987"/>
            <a:ext cx="935990" cy="547370"/>
            <a:chOff x="1804161" y="321987"/>
            <a:chExt cx="935990" cy="547370"/>
          </a:xfrm>
        </p:grpSpPr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5B3824CA-587A-40F3-BC11-450DD5AE86E9}"/>
                </a:ext>
              </a:extLst>
            </p:cNvPr>
            <p:cNvSpPr/>
            <p:nvPr/>
          </p:nvSpPr>
          <p:spPr>
            <a:xfrm>
              <a:off x="1827021" y="344847"/>
              <a:ext cx="890269" cy="501650"/>
            </a:xfrm>
            <a:custGeom>
              <a:avLst/>
              <a:gdLst/>
              <a:ahLst/>
              <a:cxnLst/>
              <a:rect l="l" t="t" r="r" b="b"/>
              <a:pathLst>
                <a:path w="890269" h="501650">
                  <a:moveTo>
                    <a:pt x="507490" y="42"/>
                  </a:moveTo>
                  <a:lnTo>
                    <a:pt x="454979" y="0"/>
                  </a:lnTo>
                  <a:lnTo>
                    <a:pt x="402546" y="3793"/>
                  </a:lnTo>
                  <a:lnTo>
                    <a:pt x="350866" y="11498"/>
                  </a:lnTo>
                  <a:lnTo>
                    <a:pt x="300617" y="23191"/>
                  </a:lnTo>
                  <a:lnTo>
                    <a:pt x="252475" y="38946"/>
                  </a:lnTo>
                  <a:lnTo>
                    <a:pt x="200415" y="62378"/>
                  </a:lnTo>
                  <a:lnTo>
                    <a:pt x="156858" y="89486"/>
                  </a:lnTo>
                  <a:lnTo>
                    <a:pt x="122029" y="119610"/>
                  </a:lnTo>
                  <a:lnTo>
                    <a:pt x="96158" y="152090"/>
                  </a:lnTo>
                  <a:lnTo>
                    <a:pt x="72192" y="221479"/>
                  </a:lnTo>
                  <a:lnTo>
                    <a:pt x="74553" y="257068"/>
                  </a:lnTo>
                  <a:lnTo>
                    <a:pt x="86778" y="292373"/>
                  </a:lnTo>
                  <a:lnTo>
                    <a:pt x="109095" y="326735"/>
                  </a:lnTo>
                  <a:lnTo>
                    <a:pt x="141731" y="359494"/>
                  </a:lnTo>
                  <a:lnTo>
                    <a:pt x="0" y="501607"/>
                  </a:lnTo>
                  <a:lnTo>
                    <a:pt x="252094" y="421851"/>
                  </a:lnTo>
                  <a:lnTo>
                    <a:pt x="299625" y="437434"/>
                  </a:lnTo>
                  <a:lnTo>
                    <a:pt x="349630" y="449130"/>
                  </a:lnTo>
                  <a:lnTo>
                    <a:pt x="401404" y="456936"/>
                  </a:lnTo>
                  <a:lnTo>
                    <a:pt x="454241" y="460851"/>
                  </a:lnTo>
                  <a:lnTo>
                    <a:pt x="507435" y="460872"/>
                  </a:lnTo>
                  <a:lnTo>
                    <a:pt x="560281" y="456997"/>
                  </a:lnTo>
                  <a:lnTo>
                    <a:pt x="612074" y="449225"/>
                  </a:lnTo>
                  <a:lnTo>
                    <a:pt x="662107" y="437552"/>
                  </a:lnTo>
                  <a:lnTo>
                    <a:pt x="709676" y="421978"/>
                  </a:lnTo>
                  <a:lnTo>
                    <a:pt x="761736" y="398546"/>
                  </a:lnTo>
                  <a:lnTo>
                    <a:pt x="805293" y="371438"/>
                  </a:lnTo>
                  <a:lnTo>
                    <a:pt x="840122" y="341314"/>
                  </a:lnTo>
                  <a:lnTo>
                    <a:pt x="865993" y="308834"/>
                  </a:lnTo>
                  <a:lnTo>
                    <a:pt x="889959" y="239446"/>
                  </a:lnTo>
                  <a:lnTo>
                    <a:pt x="887598" y="203857"/>
                  </a:lnTo>
                  <a:lnTo>
                    <a:pt x="853056" y="134189"/>
                  </a:lnTo>
                  <a:lnTo>
                    <a:pt x="820419" y="101430"/>
                  </a:lnTo>
                  <a:lnTo>
                    <a:pt x="786306" y="76643"/>
                  </a:lnTo>
                  <a:lnTo>
                    <a:pt x="747534" y="55165"/>
                  </a:lnTo>
                  <a:lnTo>
                    <a:pt x="704782" y="37071"/>
                  </a:lnTo>
                  <a:lnTo>
                    <a:pt x="658725" y="22436"/>
                  </a:lnTo>
                  <a:lnTo>
                    <a:pt x="610040" y="11336"/>
                  </a:lnTo>
                  <a:lnTo>
                    <a:pt x="559403" y="3847"/>
                  </a:lnTo>
                  <a:lnTo>
                    <a:pt x="507490" y="42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3">
              <a:extLst>
                <a:ext uri="{FF2B5EF4-FFF2-40B4-BE49-F238E27FC236}">
                  <a16:creationId xmlns:a16="http://schemas.microsoft.com/office/drawing/2014/main" id="{829642B3-820F-449B-9FE7-EDA41E84C44F}"/>
                </a:ext>
              </a:extLst>
            </p:cNvPr>
            <p:cNvSpPr/>
            <p:nvPr/>
          </p:nvSpPr>
          <p:spPr>
            <a:xfrm>
              <a:off x="1827021" y="344847"/>
              <a:ext cx="890269" cy="501650"/>
            </a:xfrm>
            <a:custGeom>
              <a:avLst/>
              <a:gdLst/>
              <a:ahLst/>
              <a:cxnLst/>
              <a:rect l="l" t="t" r="r" b="b"/>
              <a:pathLst>
                <a:path w="890269" h="501650">
                  <a:moveTo>
                    <a:pt x="0" y="501607"/>
                  </a:moveTo>
                  <a:lnTo>
                    <a:pt x="141731" y="359494"/>
                  </a:lnTo>
                  <a:lnTo>
                    <a:pt x="109095" y="326735"/>
                  </a:lnTo>
                  <a:lnTo>
                    <a:pt x="86778" y="292373"/>
                  </a:lnTo>
                  <a:lnTo>
                    <a:pt x="74553" y="257068"/>
                  </a:lnTo>
                  <a:lnTo>
                    <a:pt x="72192" y="221479"/>
                  </a:lnTo>
                  <a:lnTo>
                    <a:pt x="79470" y="186266"/>
                  </a:lnTo>
                  <a:lnTo>
                    <a:pt x="122029" y="119610"/>
                  </a:lnTo>
                  <a:lnTo>
                    <a:pt x="156858" y="89486"/>
                  </a:lnTo>
                  <a:lnTo>
                    <a:pt x="200415" y="62378"/>
                  </a:lnTo>
                  <a:lnTo>
                    <a:pt x="252475" y="38946"/>
                  </a:lnTo>
                  <a:lnTo>
                    <a:pt x="300617" y="23191"/>
                  </a:lnTo>
                  <a:lnTo>
                    <a:pt x="350866" y="11498"/>
                  </a:lnTo>
                  <a:lnTo>
                    <a:pt x="402546" y="3793"/>
                  </a:lnTo>
                  <a:lnTo>
                    <a:pt x="454979" y="0"/>
                  </a:lnTo>
                  <a:lnTo>
                    <a:pt x="507490" y="42"/>
                  </a:lnTo>
                  <a:lnTo>
                    <a:pt x="559403" y="3847"/>
                  </a:lnTo>
                  <a:lnTo>
                    <a:pt x="610040" y="11336"/>
                  </a:lnTo>
                  <a:lnTo>
                    <a:pt x="658725" y="22436"/>
                  </a:lnTo>
                  <a:lnTo>
                    <a:pt x="704782" y="37071"/>
                  </a:lnTo>
                  <a:lnTo>
                    <a:pt x="747534" y="55165"/>
                  </a:lnTo>
                  <a:lnTo>
                    <a:pt x="786306" y="76643"/>
                  </a:lnTo>
                  <a:lnTo>
                    <a:pt x="820419" y="101430"/>
                  </a:lnTo>
                  <a:lnTo>
                    <a:pt x="853056" y="134189"/>
                  </a:lnTo>
                  <a:lnTo>
                    <a:pt x="875373" y="168551"/>
                  </a:lnTo>
                  <a:lnTo>
                    <a:pt x="889959" y="239446"/>
                  </a:lnTo>
                  <a:lnTo>
                    <a:pt x="882681" y="274658"/>
                  </a:lnTo>
                  <a:lnTo>
                    <a:pt x="840122" y="341314"/>
                  </a:lnTo>
                  <a:lnTo>
                    <a:pt x="805293" y="371438"/>
                  </a:lnTo>
                  <a:lnTo>
                    <a:pt x="761736" y="398546"/>
                  </a:lnTo>
                  <a:lnTo>
                    <a:pt x="709676" y="421978"/>
                  </a:lnTo>
                  <a:lnTo>
                    <a:pt x="662107" y="437552"/>
                  </a:lnTo>
                  <a:lnTo>
                    <a:pt x="612074" y="449225"/>
                  </a:lnTo>
                  <a:lnTo>
                    <a:pt x="560281" y="456997"/>
                  </a:lnTo>
                  <a:lnTo>
                    <a:pt x="507435" y="460872"/>
                  </a:lnTo>
                  <a:lnTo>
                    <a:pt x="454241" y="460851"/>
                  </a:lnTo>
                  <a:lnTo>
                    <a:pt x="401404" y="456936"/>
                  </a:lnTo>
                  <a:lnTo>
                    <a:pt x="349630" y="449130"/>
                  </a:lnTo>
                  <a:lnTo>
                    <a:pt x="299625" y="437434"/>
                  </a:lnTo>
                  <a:lnTo>
                    <a:pt x="252094" y="421851"/>
                  </a:lnTo>
                  <a:lnTo>
                    <a:pt x="0" y="501607"/>
                  </a:lnTo>
                  <a:close/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7">
            <a:extLst>
              <a:ext uri="{FF2B5EF4-FFF2-40B4-BE49-F238E27FC236}">
                <a16:creationId xmlns:a16="http://schemas.microsoft.com/office/drawing/2014/main" id="{2DE82CEB-179C-485C-A94E-D8EC4602C62A}"/>
              </a:ext>
            </a:extLst>
          </p:cNvPr>
          <p:cNvGrpSpPr/>
          <p:nvPr/>
        </p:nvGrpSpPr>
        <p:grpSpPr>
          <a:xfrm>
            <a:off x="247143" y="1208755"/>
            <a:ext cx="928369" cy="720090"/>
            <a:chOff x="230151" y="1232535"/>
            <a:chExt cx="928369" cy="720090"/>
          </a:xfrm>
        </p:grpSpPr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57F39D1-E11D-46B0-91A5-C9BBE84D895A}"/>
                </a:ext>
              </a:extLst>
            </p:cNvPr>
            <p:cNvSpPr/>
            <p:nvPr/>
          </p:nvSpPr>
          <p:spPr>
            <a:xfrm>
              <a:off x="253011" y="1255395"/>
              <a:ext cx="882650" cy="674370"/>
            </a:xfrm>
            <a:custGeom>
              <a:avLst/>
              <a:gdLst/>
              <a:ahLst/>
              <a:cxnLst/>
              <a:rect l="l" t="t" r="r" b="b"/>
              <a:pathLst>
                <a:path w="882650" h="674369">
                  <a:moveTo>
                    <a:pt x="853539" y="0"/>
                  </a:moveTo>
                  <a:lnTo>
                    <a:pt x="658086" y="72390"/>
                  </a:lnTo>
                  <a:lnTo>
                    <a:pt x="610073" y="55335"/>
                  </a:lnTo>
                  <a:lnTo>
                    <a:pt x="560329" y="42784"/>
                  </a:lnTo>
                  <a:lnTo>
                    <a:pt x="509404" y="34708"/>
                  </a:lnTo>
                  <a:lnTo>
                    <a:pt x="457851" y="31077"/>
                  </a:lnTo>
                  <a:lnTo>
                    <a:pt x="406222" y="31861"/>
                  </a:lnTo>
                  <a:lnTo>
                    <a:pt x="355070" y="37030"/>
                  </a:lnTo>
                  <a:lnTo>
                    <a:pt x="304946" y="46554"/>
                  </a:lnTo>
                  <a:lnTo>
                    <a:pt x="256402" y="60405"/>
                  </a:lnTo>
                  <a:lnTo>
                    <a:pt x="209991" y="78551"/>
                  </a:lnTo>
                  <a:lnTo>
                    <a:pt x="166265" y="100965"/>
                  </a:lnTo>
                  <a:lnTo>
                    <a:pt x="121948" y="130439"/>
                  </a:lnTo>
                  <a:lnTo>
                    <a:pt x="84346" y="163196"/>
                  </a:lnTo>
                  <a:lnTo>
                    <a:pt x="53544" y="198697"/>
                  </a:lnTo>
                  <a:lnTo>
                    <a:pt x="29625" y="236403"/>
                  </a:lnTo>
                  <a:lnTo>
                    <a:pt x="12672" y="275776"/>
                  </a:lnTo>
                  <a:lnTo>
                    <a:pt x="2769" y="316277"/>
                  </a:lnTo>
                  <a:lnTo>
                    <a:pt x="0" y="357368"/>
                  </a:lnTo>
                  <a:lnTo>
                    <a:pt x="4448" y="398511"/>
                  </a:lnTo>
                  <a:lnTo>
                    <a:pt x="16197" y="439167"/>
                  </a:lnTo>
                  <a:lnTo>
                    <a:pt x="35330" y="478798"/>
                  </a:lnTo>
                  <a:lnTo>
                    <a:pt x="61932" y="516865"/>
                  </a:lnTo>
                  <a:lnTo>
                    <a:pt x="96085" y="552830"/>
                  </a:lnTo>
                  <a:lnTo>
                    <a:pt x="130467" y="580796"/>
                  </a:lnTo>
                  <a:lnTo>
                    <a:pt x="168234" y="605177"/>
                  </a:lnTo>
                  <a:lnTo>
                    <a:pt x="208920" y="625935"/>
                  </a:lnTo>
                  <a:lnTo>
                    <a:pt x="252060" y="643029"/>
                  </a:lnTo>
                  <a:lnTo>
                    <a:pt x="297189" y="656420"/>
                  </a:lnTo>
                  <a:lnTo>
                    <a:pt x="343843" y="666071"/>
                  </a:lnTo>
                  <a:lnTo>
                    <a:pt x="391555" y="671941"/>
                  </a:lnTo>
                  <a:lnTo>
                    <a:pt x="439862" y="673991"/>
                  </a:lnTo>
                  <a:lnTo>
                    <a:pt x="488297" y="672182"/>
                  </a:lnTo>
                  <a:lnTo>
                    <a:pt x="536396" y="666475"/>
                  </a:lnTo>
                  <a:lnTo>
                    <a:pt x="583693" y="656831"/>
                  </a:lnTo>
                  <a:lnTo>
                    <a:pt x="629724" y="643211"/>
                  </a:lnTo>
                  <a:lnTo>
                    <a:pt x="674022" y="625575"/>
                  </a:lnTo>
                  <a:lnTo>
                    <a:pt x="716125" y="603885"/>
                  </a:lnTo>
                  <a:lnTo>
                    <a:pt x="760423" y="574410"/>
                  </a:lnTo>
                  <a:lnTo>
                    <a:pt x="798011" y="541653"/>
                  </a:lnTo>
                  <a:lnTo>
                    <a:pt x="828805" y="506152"/>
                  </a:lnTo>
                  <a:lnTo>
                    <a:pt x="852720" y="468446"/>
                  </a:lnTo>
                  <a:lnTo>
                    <a:pt x="869671" y="429073"/>
                  </a:lnTo>
                  <a:lnTo>
                    <a:pt x="879574" y="388572"/>
                  </a:lnTo>
                  <a:lnTo>
                    <a:pt x="882343" y="347481"/>
                  </a:lnTo>
                  <a:lnTo>
                    <a:pt x="877894" y="306338"/>
                  </a:lnTo>
                  <a:lnTo>
                    <a:pt x="866143" y="265682"/>
                  </a:lnTo>
                  <a:lnTo>
                    <a:pt x="847005" y="226051"/>
                  </a:lnTo>
                  <a:lnTo>
                    <a:pt x="820395" y="187984"/>
                  </a:lnTo>
                  <a:lnTo>
                    <a:pt x="786229" y="152019"/>
                  </a:lnTo>
                  <a:lnTo>
                    <a:pt x="8535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E01DBA6F-C68E-4EC7-A28A-3F0A832F13F5}"/>
                </a:ext>
              </a:extLst>
            </p:cNvPr>
            <p:cNvSpPr/>
            <p:nvPr/>
          </p:nvSpPr>
          <p:spPr>
            <a:xfrm>
              <a:off x="253011" y="1255395"/>
              <a:ext cx="882650" cy="674370"/>
            </a:xfrm>
            <a:custGeom>
              <a:avLst/>
              <a:gdLst/>
              <a:ahLst/>
              <a:cxnLst/>
              <a:rect l="l" t="t" r="r" b="b"/>
              <a:pathLst>
                <a:path w="882650" h="674369">
                  <a:moveTo>
                    <a:pt x="853539" y="0"/>
                  </a:moveTo>
                  <a:lnTo>
                    <a:pt x="786229" y="152019"/>
                  </a:lnTo>
                  <a:lnTo>
                    <a:pt x="820395" y="187984"/>
                  </a:lnTo>
                  <a:lnTo>
                    <a:pt x="847005" y="226051"/>
                  </a:lnTo>
                  <a:lnTo>
                    <a:pt x="866143" y="265682"/>
                  </a:lnTo>
                  <a:lnTo>
                    <a:pt x="877894" y="306338"/>
                  </a:lnTo>
                  <a:lnTo>
                    <a:pt x="882343" y="347481"/>
                  </a:lnTo>
                  <a:lnTo>
                    <a:pt x="879574" y="388572"/>
                  </a:lnTo>
                  <a:lnTo>
                    <a:pt x="869671" y="429073"/>
                  </a:lnTo>
                  <a:lnTo>
                    <a:pt x="852720" y="468446"/>
                  </a:lnTo>
                  <a:lnTo>
                    <a:pt x="828805" y="506152"/>
                  </a:lnTo>
                  <a:lnTo>
                    <a:pt x="798011" y="541653"/>
                  </a:lnTo>
                  <a:lnTo>
                    <a:pt x="760423" y="574410"/>
                  </a:lnTo>
                  <a:lnTo>
                    <a:pt x="716125" y="603885"/>
                  </a:lnTo>
                  <a:lnTo>
                    <a:pt x="674022" y="625575"/>
                  </a:lnTo>
                  <a:lnTo>
                    <a:pt x="629724" y="643211"/>
                  </a:lnTo>
                  <a:lnTo>
                    <a:pt x="583693" y="656831"/>
                  </a:lnTo>
                  <a:lnTo>
                    <a:pt x="536396" y="666475"/>
                  </a:lnTo>
                  <a:lnTo>
                    <a:pt x="488297" y="672182"/>
                  </a:lnTo>
                  <a:lnTo>
                    <a:pt x="439862" y="673991"/>
                  </a:lnTo>
                  <a:lnTo>
                    <a:pt x="391555" y="671941"/>
                  </a:lnTo>
                  <a:lnTo>
                    <a:pt x="343843" y="666071"/>
                  </a:lnTo>
                  <a:lnTo>
                    <a:pt x="297189" y="656420"/>
                  </a:lnTo>
                  <a:lnTo>
                    <a:pt x="252060" y="643029"/>
                  </a:lnTo>
                  <a:lnTo>
                    <a:pt x="208920" y="625935"/>
                  </a:lnTo>
                  <a:lnTo>
                    <a:pt x="168234" y="605177"/>
                  </a:lnTo>
                  <a:lnTo>
                    <a:pt x="130467" y="580796"/>
                  </a:lnTo>
                  <a:lnTo>
                    <a:pt x="96085" y="552830"/>
                  </a:lnTo>
                  <a:lnTo>
                    <a:pt x="61932" y="516865"/>
                  </a:lnTo>
                  <a:lnTo>
                    <a:pt x="35330" y="478798"/>
                  </a:lnTo>
                  <a:lnTo>
                    <a:pt x="16197" y="439167"/>
                  </a:lnTo>
                  <a:lnTo>
                    <a:pt x="4448" y="398511"/>
                  </a:lnTo>
                  <a:lnTo>
                    <a:pt x="0" y="357368"/>
                  </a:lnTo>
                  <a:lnTo>
                    <a:pt x="2769" y="316277"/>
                  </a:lnTo>
                  <a:lnTo>
                    <a:pt x="12672" y="275776"/>
                  </a:lnTo>
                  <a:lnTo>
                    <a:pt x="29625" y="236403"/>
                  </a:lnTo>
                  <a:lnTo>
                    <a:pt x="53544" y="198697"/>
                  </a:lnTo>
                  <a:lnTo>
                    <a:pt x="84346" y="163196"/>
                  </a:lnTo>
                  <a:lnTo>
                    <a:pt x="121948" y="130439"/>
                  </a:lnTo>
                  <a:lnTo>
                    <a:pt x="166265" y="100965"/>
                  </a:lnTo>
                  <a:lnTo>
                    <a:pt x="209991" y="78551"/>
                  </a:lnTo>
                  <a:lnTo>
                    <a:pt x="256402" y="60405"/>
                  </a:lnTo>
                  <a:lnTo>
                    <a:pt x="304946" y="46554"/>
                  </a:lnTo>
                  <a:lnTo>
                    <a:pt x="355070" y="37030"/>
                  </a:lnTo>
                  <a:lnTo>
                    <a:pt x="406222" y="31861"/>
                  </a:lnTo>
                  <a:lnTo>
                    <a:pt x="457851" y="31077"/>
                  </a:lnTo>
                  <a:lnTo>
                    <a:pt x="509404" y="34708"/>
                  </a:lnTo>
                  <a:lnTo>
                    <a:pt x="560329" y="42784"/>
                  </a:lnTo>
                  <a:lnTo>
                    <a:pt x="610073" y="55335"/>
                  </a:lnTo>
                  <a:lnTo>
                    <a:pt x="658086" y="72390"/>
                  </a:lnTo>
                  <a:lnTo>
                    <a:pt x="853539" y="0"/>
                  </a:lnTo>
                  <a:close/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3">
            <a:extLst>
              <a:ext uri="{FF2B5EF4-FFF2-40B4-BE49-F238E27FC236}">
                <a16:creationId xmlns:a16="http://schemas.microsoft.com/office/drawing/2014/main" id="{C33654B4-62D2-4F4A-B29A-B7C975512FB9}"/>
              </a:ext>
            </a:extLst>
          </p:cNvPr>
          <p:cNvGrpSpPr/>
          <p:nvPr/>
        </p:nvGrpSpPr>
        <p:grpSpPr>
          <a:xfrm>
            <a:off x="1684401" y="1194878"/>
            <a:ext cx="1081405" cy="757555"/>
            <a:chOff x="1684401" y="1194878"/>
            <a:chExt cx="1081405" cy="757555"/>
          </a:xfrm>
        </p:grpSpPr>
        <p:sp>
          <p:nvSpPr>
            <p:cNvPr id="15" name="object 4">
              <a:extLst>
                <a:ext uri="{FF2B5EF4-FFF2-40B4-BE49-F238E27FC236}">
                  <a16:creationId xmlns:a16="http://schemas.microsoft.com/office/drawing/2014/main" id="{D75919F4-1882-4E33-BA04-B0341878D59D}"/>
                </a:ext>
              </a:extLst>
            </p:cNvPr>
            <p:cNvSpPr/>
            <p:nvPr/>
          </p:nvSpPr>
          <p:spPr>
            <a:xfrm>
              <a:off x="1707261" y="1217738"/>
              <a:ext cx="1035685" cy="711835"/>
            </a:xfrm>
            <a:custGeom>
              <a:avLst/>
              <a:gdLst/>
              <a:ahLst/>
              <a:cxnLst/>
              <a:rect l="l" t="t" r="r" b="b"/>
              <a:pathLst>
                <a:path w="1035685" h="711835">
                  <a:moveTo>
                    <a:pt x="561645" y="0"/>
                  </a:moveTo>
                  <a:lnTo>
                    <a:pt x="512026" y="1065"/>
                  </a:lnTo>
                  <a:lnTo>
                    <a:pt x="462665" y="5859"/>
                  </a:lnTo>
                  <a:lnTo>
                    <a:pt x="413980" y="14405"/>
                  </a:lnTo>
                  <a:lnTo>
                    <a:pt x="366385" y="26724"/>
                  </a:lnTo>
                  <a:lnTo>
                    <a:pt x="320299" y="42840"/>
                  </a:lnTo>
                  <a:lnTo>
                    <a:pt x="276136" y="62775"/>
                  </a:lnTo>
                  <a:lnTo>
                    <a:pt x="234314" y="86551"/>
                  </a:lnTo>
                  <a:lnTo>
                    <a:pt x="0" y="37783"/>
                  </a:lnTo>
                  <a:lnTo>
                    <a:pt x="120142" y="193358"/>
                  </a:lnTo>
                  <a:lnTo>
                    <a:pt x="96549" y="232847"/>
                  </a:lnTo>
                  <a:lnTo>
                    <a:pt x="79827" y="273525"/>
                  </a:lnTo>
                  <a:lnTo>
                    <a:pt x="69901" y="314947"/>
                  </a:lnTo>
                  <a:lnTo>
                    <a:pt x="66700" y="356672"/>
                  </a:lnTo>
                  <a:lnTo>
                    <a:pt x="70151" y="398257"/>
                  </a:lnTo>
                  <a:lnTo>
                    <a:pt x="80182" y="439259"/>
                  </a:lnTo>
                  <a:lnTo>
                    <a:pt x="96721" y="479235"/>
                  </a:lnTo>
                  <a:lnTo>
                    <a:pt x="119694" y="517743"/>
                  </a:lnTo>
                  <a:lnTo>
                    <a:pt x="149031" y="554339"/>
                  </a:lnTo>
                  <a:lnTo>
                    <a:pt x="184657" y="588582"/>
                  </a:lnTo>
                  <a:lnTo>
                    <a:pt x="221359" y="616534"/>
                  </a:lnTo>
                  <a:lnTo>
                    <a:pt x="261132" y="640937"/>
                  </a:lnTo>
                  <a:lnTo>
                    <a:pt x="303561" y="661770"/>
                  </a:lnTo>
                  <a:lnTo>
                    <a:pt x="348229" y="679009"/>
                  </a:lnTo>
                  <a:lnTo>
                    <a:pt x="394720" y="692633"/>
                  </a:lnTo>
                  <a:lnTo>
                    <a:pt x="442618" y="702618"/>
                  </a:lnTo>
                  <a:lnTo>
                    <a:pt x="491506" y="708942"/>
                  </a:lnTo>
                  <a:lnTo>
                    <a:pt x="540968" y="711583"/>
                  </a:lnTo>
                  <a:lnTo>
                    <a:pt x="590587" y="710517"/>
                  </a:lnTo>
                  <a:lnTo>
                    <a:pt x="639948" y="705723"/>
                  </a:lnTo>
                  <a:lnTo>
                    <a:pt x="688633" y="697178"/>
                  </a:lnTo>
                  <a:lnTo>
                    <a:pt x="736228" y="684858"/>
                  </a:lnTo>
                  <a:lnTo>
                    <a:pt x="782314" y="668743"/>
                  </a:lnTo>
                  <a:lnTo>
                    <a:pt x="826477" y="648808"/>
                  </a:lnTo>
                  <a:lnTo>
                    <a:pt x="868299" y="625031"/>
                  </a:lnTo>
                  <a:lnTo>
                    <a:pt x="908914" y="596080"/>
                  </a:lnTo>
                  <a:lnTo>
                    <a:pt x="943975" y="564558"/>
                  </a:lnTo>
                  <a:lnTo>
                    <a:pt x="973445" y="530843"/>
                  </a:lnTo>
                  <a:lnTo>
                    <a:pt x="997286" y="495312"/>
                  </a:lnTo>
                  <a:lnTo>
                    <a:pt x="1015462" y="458341"/>
                  </a:lnTo>
                  <a:lnTo>
                    <a:pt x="1027935" y="420308"/>
                  </a:lnTo>
                  <a:lnTo>
                    <a:pt x="1034669" y="381588"/>
                  </a:lnTo>
                  <a:lnTo>
                    <a:pt x="1035625" y="342560"/>
                  </a:lnTo>
                  <a:lnTo>
                    <a:pt x="1030766" y="303599"/>
                  </a:lnTo>
                  <a:lnTo>
                    <a:pt x="1020056" y="265082"/>
                  </a:lnTo>
                  <a:lnTo>
                    <a:pt x="1003457" y="227388"/>
                  </a:lnTo>
                  <a:lnTo>
                    <a:pt x="980932" y="190891"/>
                  </a:lnTo>
                  <a:lnTo>
                    <a:pt x="952444" y="155970"/>
                  </a:lnTo>
                  <a:lnTo>
                    <a:pt x="917956" y="123000"/>
                  </a:lnTo>
                  <a:lnTo>
                    <a:pt x="881254" y="95049"/>
                  </a:lnTo>
                  <a:lnTo>
                    <a:pt x="841481" y="70645"/>
                  </a:lnTo>
                  <a:lnTo>
                    <a:pt x="799052" y="49813"/>
                  </a:lnTo>
                  <a:lnTo>
                    <a:pt x="754384" y="32573"/>
                  </a:lnTo>
                  <a:lnTo>
                    <a:pt x="707893" y="18950"/>
                  </a:lnTo>
                  <a:lnTo>
                    <a:pt x="659995" y="8964"/>
                  </a:lnTo>
                  <a:lnTo>
                    <a:pt x="611107" y="2640"/>
                  </a:lnTo>
                  <a:lnTo>
                    <a:pt x="56164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46C3AF3B-09C2-4AC6-903F-330989AC8D8D}"/>
                </a:ext>
              </a:extLst>
            </p:cNvPr>
            <p:cNvSpPr/>
            <p:nvPr/>
          </p:nvSpPr>
          <p:spPr>
            <a:xfrm>
              <a:off x="1707261" y="1217738"/>
              <a:ext cx="1035685" cy="711835"/>
            </a:xfrm>
            <a:custGeom>
              <a:avLst/>
              <a:gdLst/>
              <a:ahLst/>
              <a:cxnLst/>
              <a:rect l="l" t="t" r="r" b="b"/>
              <a:pathLst>
                <a:path w="1035685" h="711835">
                  <a:moveTo>
                    <a:pt x="0" y="37783"/>
                  </a:moveTo>
                  <a:lnTo>
                    <a:pt x="234314" y="86551"/>
                  </a:lnTo>
                  <a:lnTo>
                    <a:pt x="276136" y="62775"/>
                  </a:lnTo>
                  <a:lnTo>
                    <a:pt x="320299" y="42840"/>
                  </a:lnTo>
                  <a:lnTo>
                    <a:pt x="366385" y="26724"/>
                  </a:lnTo>
                  <a:lnTo>
                    <a:pt x="413980" y="14405"/>
                  </a:lnTo>
                  <a:lnTo>
                    <a:pt x="462665" y="5859"/>
                  </a:lnTo>
                  <a:lnTo>
                    <a:pt x="512026" y="1065"/>
                  </a:lnTo>
                  <a:lnTo>
                    <a:pt x="561645" y="0"/>
                  </a:lnTo>
                  <a:lnTo>
                    <a:pt x="611107" y="2640"/>
                  </a:lnTo>
                  <a:lnTo>
                    <a:pt x="659995" y="8964"/>
                  </a:lnTo>
                  <a:lnTo>
                    <a:pt x="707893" y="18950"/>
                  </a:lnTo>
                  <a:lnTo>
                    <a:pt x="754384" y="32573"/>
                  </a:lnTo>
                  <a:lnTo>
                    <a:pt x="799052" y="49813"/>
                  </a:lnTo>
                  <a:lnTo>
                    <a:pt x="841481" y="70645"/>
                  </a:lnTo>
                  <a:lnTo>
                    <a:pt x="881254" y="95049"/>
                  </a:lnTo>
                  <a:lnTo>
                    <a:pt x="917956" y="123000"/>
                  </a:lnTo>
                  <a:lnTo>
                    <a:pt x="952444" y="155970"/>
                  </a:lnTo>
                  <a:lnTo>
                    <a:pt x="980932" y="190891"/>
                  </a:lnTo>
                  <a:lnTo>
                    <a:pt x="1003457" y="227388"/>
                  </a:lnTo>
                  <a:lnTo>
                    <a:pt x="1020056" y="265082"/>
                  </a:lnTo>
                  <a:lnTo>
                    <a:pt x="1030766" y="303599"/>
                  </a:lnTo>
                  <a:lnTo>
                    <a:pt x="1035625" y="342560"/>
                  </a:lnTo>
                  <a:lnTo>
                    <a:pt x="1034669" y="381588"/>
                  </a:lnTo>
                  <a:lnTo>
                    <a:pt x="1027935" y="420308"/>
                  </a:lnTo>
                  <a:lnTo>
                    <a:pt x="1015462" y="458341"/>
                  </a:lnTo>
                  <a:lnTo>
                    <a:pt x="997286" y="495312"/>
                  </a:lnTo>
                  <a:lnTo>
                    <a:pt x="973445" y="530843"/>
                  </a:lnTo>
                  <a:lnTo>
                    <a:pt x="943975" y="564558"/>
                  </a:lnTo>
                  <a:lnTo>
                    <a:pt x="908914" y="596080"/>
                  </a:lnTo>
                  <a:lnTo>
                    <a:pt x="868299" y="625031"/>
                  </a:lnTo>
                  <a:lnTo>
                    <a:pt x="826477" y="648808"/>
                  </a:lnTo>
                  <a:lnTo>
                    <a:pt x="782314" y="668743"/>
                  </a:lnTo>
                  <a:lnTo>
                    <a:pt x="736228" y="684858"/>
                  </a:lnTo>
                  <a:lnTo>
                    <a:pt x="688633" y="697178"/>
                  </a:lnTo>
                  <a:lnTo>
                    <a:pt x="639948" y="705723"/>
                  </a:lnTo>
                  <a:lnTo>
                    <a:pt x="590587" y="710517"/>
                  </a:lnTo>
                  <a:lnTo>
                    <a:pt x="540968" y="711583"/>
                  </a:lnTo>
                  <a:lnTo>
                    <a:pt x="491506" y="708942"/>
                  </a:lnTo>
                  <a:lnTo>
                    <a:pt x="442618" y="702618"/>
                  </a:lnTo>
                  <a:lnTo>
                    <a:pt x="394720" y="692633"/>
                  </a:lnTo>
                  <a:lnTo>
                    <a:pt x="348229" y="679009"/>
                  </a:lnTo>
                  <a:lnTo>
                    <a:pt x="303561" y="661770"/>
                  </a:lnTo>
                  <a:lnTo>
                    <a:pt x="261132" y="640937"/>
                  </a:lnTo>
                  <a:lnTo>
                    <a:pt x="221359" y="616534"/>
                  </a:lnTo>
                  <a:lnTo>
                    <a:pt x="184657" y="588582"/>
                  </a:lnTo>
                  <a:lnTo>
                    <a:pt x="149031" y="554339"/>
                  </a:lnTo>
                  <a:lnTo>
                    <a:pt x="119694" y="517743"/>
                  </a:lnTo>
                  <a:lnTo>
                    <a:pt x="96721" y="479235"/>
                  </a:lnTo>
                  <a:lnTo>
                    <a:pt x="80182" y="439259"/>
                  </a:lnTo>
                  <a:lnTo>
                    <a:pt x="70151" y="398257"/>
                  </a:lnTo>
                  <a:lnTo>
                    <a:pt x="66700" y="356672"/>
                  </a:lnTo>
                  <a:lnTo>
                    <a:pt x="69901" y="314947"/>
                  </a:lnTo>
                  <a:lnTo>
                    <a:pt x="79827" y="273525"/>
                  </a:lnTo>
                  <a:lnTo>
                    <a:pt x="96549" y="232847"/>
                  </a:lnTo>
                  <a:lnTo>
                    <a:pt x="120142" y="193358"/>
                  </a:lnTo>
                  <a:lnTo>
                    <a:pt x="0" y="37783"/>
                  </a:lnTo>
                  <a:close/>
                </a:path>
              </a:pathLst>
            </a:custGeom>
            <a:ln w="457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2">
            <a:extLst>
              <a:ext uri="{FF2B5EF4-FFF2-40B4-BE49-F238E27FC236}">
                <a16:creationId xmlns:a16="http://schemas.microsoft.com/office/drawing/2014/main" id="{9F6CF124-95B1-4C88-945C-93B4F2962EFA}"/>
              </a:ext>
            </a:extLst>
          </p:cNvPr>
          <p:cNvSpPr txBox="1"/>
          <p:nvPr/>
        </p:nvSpPr>
        <p:spPr>
          <a:xfrm>
            <a:off x="1075690" y="913638"/>
            <a:ext cx="711200" cy="2305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b="0" dirty="0">
                <a:solidFill>
                  <a:srgbClr val="00AFEF"/>
                </a:solidFill>
                <a:latin typeface="Noto Sans CJK JP Medium"/>
                <a:cs typeface="Noto Sans CJK JP Medium"/>
              </a:rPr>
              <a:t>常見</a:t>
            </a:r>
            <a:r>
              <a:rPr sz="1350" b="0" spc="-10" dirty="0">
                <a:solidFill>
                  <a:srgbClr val="00AFEF"/>
                </a:solidFill>
                <a:latin typeface="Noto Sans CJK JP Medium"/>
                <a:cs typeface="Noto Sans CJK JP Medium"/>
              </a:rPr>
              <a:t>問題</a:t>
            </a:r>
            <a:endParaRPr sz="1350" dirty="0">
              <a:latin typeface="Noto Sans CJK JP Medium"/>
              <a:cs typeface="Noto Sans CJK JP Medium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86F312E6-322A-4312-B96D-076559139D27}"/>
              </a:ext>
            </a:extLst>
          </p:cNvPr>
          <p:cNvSpPr txBox="1"/>
          <p:nvPr/>
        </p:nvSpPr>
        <p:spPr>
          <a:xfrm>
            <a:off x="253011" y="411319"/>
            <a:ext cx="637947" cy="275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zh-HK" altLang="en-US" sz="800" spc="75" dirty="0">
                <a:latin typeface="+mn-ea"/>
                <a:cs typeface="cwTeXHeiBold"/>
              </a:rPr>
              <a:t>故事時間</a:t>
            </a:r>
            <a:endParaRPr lang="en-US" altLang="zh-HK" sz="800" spc="75" dirty="0">
              <a:latin typeface="+mn-ea"/>
              <a:cs typeface="cwTeXHeiBold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00" spc="75" dirty="0" err="1">
                <a:latin typeface="+mn-ea"/>
                <a:cs typeface="cwTeXHeiBold"/>
              </a:rPr>
              <a:t>空泛</a:t>
            </a:r>
            <a:r>
              <a:rPr sz="800" spc="75" dirty="0">
                <a:latin typeface="+mn-ea"/>
                <a:cs typeface="cwTeXHeiBold"/>
              </a:rPr>
              <a:t>/不準確</a:t>
            </a:r>
          </a:p>
        </p:txBody>
      </p:sp>
      <p:sp>
        <p:nvSpPr>
          <p:cNvPr id="20" name="object 22">
            <a:extLst>
              <a:ext uri="{FF2B5EF4-FFF2-40B4-BE49-F238E27FC236}">
                <a16:creationId xmlns:a16="http://schemas.microsoft.com/office/drawing/2014/main" id="{66646CF3-0F52-4DC9-9230-EFEFBCF45610}"/>
              </a:ext>
            </a:extLst>
          </p:cNvPr>
          <p:cNvSpPr txBox="1">
            <a:spLocks/>
          </p:cNvSpPr>
          <p:nvPr/>
        </p:nvSpPr>
        <p:spPr>
          <a:xfrm>
            <a:off x="1195832" y="215388"/>
            <a:ext cx="497459" cy="2589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139720" rtl="0" eaLnBrk="1" latinLnBrk="0" hangingPunct="1">
              <a:spcBef>
                <a:spcPct val="0"/>
              </a:spcBef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>
              <a:lnSpc>
                <a:spcPct val="102499"/>
              </a:lnSpc>
              <a:spcBef>
                <a:spcPts val="100"/>
              </a:spcBef>
            </a:pPr>
            <a:r>
              <a:rPr lang="zh-TW" altLang="en-US" sz="800" spc="100" dirty="0">
                <a:latin typeface="cwTeXHeiBold"/>
                <a:cs typeface="cwTeXHeiBold"/>
              </a:rPr>
              <a:t>局限</a:t>
            </a:r>
            <a:r>
              <a:rPr lang="zh-TW" altLang="en-US" sz="800" spc="70" dirty="0">
                <a:latin typeface="cwTeXHeiBold"/>
                <a:cs typeface="cwTeXHeiBold"/>
              </a:rPr>
              <a:t>於以 </a:t>
            </a:r>
            <a:r>
              <a:rPr lang="zh-TW" altLang="en-US" sz="800" spc="100" dirty="0">
                <a:latin typeface="cwTeXHeiBold"/>
                <a:cs typeface="cwTeXHeiBold"/>
              </a:rPr>
              <a:t>簡單</a:t>
            </a:r>
            <a:r>
              <a:rPr lang="zh-TW" altLang="en-US" sz="800" spc="90" dirty="0">
                <a:latin typeface="cwTeXHeiBold"/>
                <a:cs typeface="cwTeXHeiBold"/>
              </a:rPr>
              <a:t>句子</a:t>
            </a:r>
            <a:endParaRPr lang="zh-TW" altLang="en-US" sz="800" dirty="0">
              <a:latin typeface="cwTeXHeiBold"/>
              <a:cs typeface="cwTeXHeiBold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9D8D55A0-5713-4F7E-BC28-58A5FCFB12C7}"/>
              </a:ext>
            </a:extLst>
          </p:cNvPr>
          <p:cNvSpPr txBox="1"/>
          <p:nvPr/>
        </p:nvSpPr>
        <p:spPr>
          <a:xfrm>
            <a:off x="2006600" y="457242"/>
            <a:ext cx="625581" cy="2589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 marR="5080" indent="-50800">
              <a:lnSpc>
                <a:spcPct val="102499"/>
              </a:lnSpc>
              <a:spcBef>
                <a:spcPts val="100"/>
              </a:spcBef>
            </a:pPr>
            <a:r>
              <a:rPr sz="800" spc="25" dirty="0" err="1">
                <a:latin typeface="Noto Sans CJK JP Black"/>
                <a:cs typeface="Noto Sans CJK JP Black"/>
              </a:rPr>
              <a:t>只形容圖</a:t>
            </a:r>
            <a:r>
              <a:rPr lang="zh-HK" altLang="en-US" sz="800" spc="25" dirty="0">
                <a:latin typeface="Noto Sans CJK JP Black"/>
                <a:cs typeface="Noto Sans CJK JP Black"/>
              </a:rPr>
              <a:t>畫的</a:t>
            </a:r>
            <a:r>
              <a:rPr lang="zh-HK" altLang="en-US" sz="800" spc="5" dirty="0">
                <a:latin typeface="Noto Sans CJK JP Black"/>
                <a:cs typeface="Noto Sans CJK JP Black"/>
              </a:rPr>
              <a:t>表面</a:t>
            </a:r>
            <a:r>
              <a:rPr sz="800" spc="25" dirty="0" err="1">
                <a:latin typeface="Noto Sans CJK JP Black"/>
                <a:cs typeface="Noto Sans CJK JP Black"/>
              </a:rPr>
              <a:t>內容</a:t>
            </a:r>
            <a:endParaRPr sz="800" dirty="0">
              <a:latin typeface="Noto Sans CJK JP Black"/>
              <a:cs typeface="Noto Sans CJK JP Black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4A7FA1D1-6890-4CB3-93F7-EF4B0AB36999}"/>
              </a:ext>
            </a:extLst>
          </p:cNvPr>
          <p:cNvSpPr txBox="1"/>
          <p:nvPr/>
        </p:nvSpPr>
        <p:spPr>
          <a:xfrm>
            <a:off x="419506" y="1376934"/>
            <a:ext cx="551180" cy="403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3099"/>
              </a:lnSpc>
              <a:spcBef>
                <a:spcPts val="95"/>
              </a:spcBef>
            </a:pPr>
            <a:r>
              <a:rPr sz="800" spc="25" dirty="0">
                <a:latin typeface="Noto Sans CJK JP Black"/>
                <a:cs typeface="Noto Sans CJK JP Black"/>
              </a:rPr>
              <a:t>未能完整自 行描述日常 發生的事情</a:t>
            </a:r>
            <a:endParaRPr sz="800" dirty="0">
              <a:latin typeface="Noto Sans CJK JP Black"/>
              <a:cs typeface="Noto Sans CJK JP Black"/>
            </a:endParaRPr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id="{02ECD945-4710-46D2-90D8-25079CC7B1A4}"/>
              </a:ext>
            </a:extLst>
          </p:cNvPr>
          <p:cNvSpPr txBox="1"/>
          <p:nvPr/>
        </p:nvSpPr>
        <p:spPr>
          <a:xfrm>
            <a:off x="1896808" y="1376934"/>
            <a:ext cx="656590" cy="38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3099"/>
              </a:lnSpc>
              <a:spcBef>
                <a:spcPts val="95"/>
              </a:spcBef>
            </a:pPr>
            <a:r>
              <a:rPr sz="800" spc="20" dirty="0" err="1">
                <a:latin typeface="Noto Sans CJK JP Black"/>
                <a:cs typeface="Noto Sans CJK JP Black"/>
              </a:rPr>
              <a:t>圖畫與圖畫間</a:t>
            </a:r>
            <a:r>
              <a:rPr sz="800" spc="20" dirty="0">
                <a:latin typeface="Noto Sans CJK JP Black"/>
                <a:cs typeface="Noto Sans CJK JP Black"/>
              </a:rPr>
              <a:t> </a:t>
            </a:r>
            <a:r>
              <a:rPr sz="800" spc="90" dirty="0" err="1">
                <a:latin typeface="cwTeXHeiBold"/>
                <a:cs typeface="cwTeXHeiBold"/>
              </a:rPr>
              <a:t>的關聯</a:t>
            </a:r>
            <a:r>
              <a:rPr sz="800" spc="75" dirty="0" err="1">
                <a:latin typeface="cwTeXHeiBold"/>
                <a:cs typeface="cwTeXHeiBold"/>
              </a:rPr>
              <a:t>性</a:t>
            </a:r>
            <a:r>
              <a:rPr sz="800" spc="70" dirty="0" err="1">
                <a:latin typeface="cwTeXHeiBold"/>
                <a:cs typeface="cwTeXHeiBold"/>
              </a:rPr>
              <a:t>及連</a:t>
            </a:r>
            <a:r>
              <a:rPr sz="800" spc="100" dirty="0" err="1">
                <a:latin typeface="cwTeXHeiBold"/>
                <a:cs typeface="cwTeXHeiBold"/>
              </a:rPr>
              <a:t>貫性</a:t>
            </a:r>
            <a:r>
              <a:rPr sz="800" spc="90" dirty="0" err="1">
                <a:latin typeface="cwTeXHeiBold"/>
                <a:cs typeface="cwTeXHeiBold"/>
              </a:rPr>
              <a:t>較弱</a:t>
            </a:r>
            <a:endParaRPr sz="800" dirty="0">
              <a:latin typeface="cwTeXHeiBold"/>
              <a:cs typeface="cwTeXHeiBold"/>
            </a:endParaRPr>
          </a:p>
        </p:txBody>
      </p:sp>
    </p:spTree>
    <p:extLst>
      <p:ext uri="{BB962C8B-B14F-4D97-AF65-F5344CB8AC3E}">
        <p14:creationId xmlns:p14="http://schemas.microsoft.com/office/powerpoint/2010/main" val="3450229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285750"/>
            <a:ext cx="1935480" cy="10740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6895">
              <a:lnSpc>
                <a:spcPct val="100000"/>
              </a:lnSpc>
              <a:spcBef>
                <a:spcPts val="95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教授子女敍事要訣</a:t>
            </a:r>
            <a:endParaRPr sz="1350" dirty="0">
              <a:latin typeface="Noto Sans CJK JP Black"/>
              <a:cs typeface="Noto Sans CJK JP Black"/>
            </a:endParaRPr>
          </a:p>
          <a:p>
            <a:pPr marL="574675" lvl="1" indent="-105410">
              <a:spcBef>
                <a:spcPts val="11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solidFill>
                  <a:srgbClr val="FF0000"/>
                </a:solidFill>
                <a:latin typeface="Carlito"/>
                <a:cs typeface="Carlito"/>
              </a:rPr>
              <a:t>1.</a:t>
            </a:r>
            <a:r>
              <a:rPr sz="950" spc="-8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950" spc="20" dirty="0">
                <a:solidFill>
                  <a:srgbClr val="FF0000"/>
                </a:solidFill>
                <a:latin typeface="Noto Sans CJK JP Black"/>
                <a:cs typeface="Noto Sans CJK JP Black"/>
              </a:rPr>
              <a:t>細心觀察重點</a:t>
            </a:r>
            <a:endParaRPr sz="950" dirty="0">
              <a:latin typeface="Noto Sans CJK JP Black"/>
              <a:cs typeface="Noto Sans CJK JP Black"/>
            </a:endParaRPr>
          </a:p>
          <a:p>
            <a:pPr marL="574675" lvl="1" indent="-105410">
              <a:spcBef>
                <a:spcPts val="26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2.</a:t>
            </a:r>
            <a:r>
              <a:rPr sz="950" spc="-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組織故事內容</a:t>
            </a:r>
            <a:endParaRPr sz="950" dirty="0">
              <a:latin typeface="Noto Sans CJK JP Black"/>
              <a:cs typeface="Noto Sans CJK JP Black"/>
            </a:endParaRPr>
          </a:p>
          <a:p>
            <a:pPr marL="574675" lvl="1" indent="-105410"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3.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豐富內容</a:t>
            </a:r>
            <a:endParaRPr sz="950" dirty="0">
              <a:latin typeface="Noto Sans CJK JP Black"/>
              <a:cs typeface="Noto Sans CJK JP Black"/>
            </a:endParaRPr>
          </a:p>
          <a:p>
            <a:pPr marL="574675" lvl="1" indent="-105410"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4.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增強故事的連貫性</a:t>
            </a:r>
            <a:endParaRPr sz="95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514350"/>
            <a:ext cx="1905000" cy="8348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lang="zh-HK" altLang="en-US" sz="550" dirty="0">
              <a:latin typeface="Noto Sans CJK JP Black"/>
              <a:cs typeface="Noto Sans CJK JP Black"/>
            </a:endParaRPr>
          </a:p>
          <a:p>
            <a:pPr marL="574675" lvl="1" indent="-105410"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故事人物的動作</a:t>
            </a:r>
            <a:endParaRPr sz="950" dirty="0">
              <a:latin typeface="Noto Sans CJK JP Black"/>
              <a:cs typeface="Noto Sans CJK JP Black"/>
            </a:endParaRPr>
          </a:p>
          <a:p>
            <a:pPr marL="574675" lvl="1" indent="-105410"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>
                <a:latin typeface="Noto Sans CJK JP Black"/>
                <a:cs typeface="Noto Sans CJK JP Black"/>
              </a:rPr>
              <a:t>故事人物的心情</a:t>
            </a:r>
            <a:endParaRPr sz="950" dirty="0">
              <a:latin typeface="Noto Sans CJK JP Black"/>
              <a:cs typeface="Noto Sans CJK JP Black"/>
            </a:endParaRPr>
          </a:p>
          <a:p>
            <a:pPr marL="574675" lvl="1" indent="-105410"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故事中的特別物</a:t>
            </a:r>
            <a:r>
              <a:rPr lang="zh-HK" altLang="en-US" sz="950" spc="20" dirty="0">
                <a:latin typeface="Noto Sans CJK JP Black"/>
                <a:cs typeface="Noto Sans CJK JP Black"/>
              </a:rPr>
              <a:t>件</a:t>
            </a:r>
            <a:endParaRPr lang="en-US" altLang="zh-HK" sz="950" spc="20" dirty="0">
              <a:latin typeface="Noto Sans CJK JP Black"/>
              <a:cs typeface="Noto Sans CJK JP Black"/>
            </a:endParaRPr>
          </a:p>
          <a:p>
            <a:pPr marL="469265" lvl="1">
              <a:spcBef>
                <a:spcPts val="265"/>
              </a:spcBef>
              <a:tabLst>
                <a:tab pos="118110" algn="l"/>
              </a:tabLst>
            </a:pPr>
            <a:r>
              <a:rPr lang="en-US" altLang="zh-HK" sz="1200" spc="20" dirty="0">
                <a:latin typeface="Noto Sans CJK JP Black"/>
                <a:cs typeface="Noto Sans CJK JP Black"/>
                <a:sym typeface="Wingdings" panose="05000000000000000000" pitchFamily="2" charset="2"/>
              </a:rPr>
              <a:t></a:t>
            </a:r>
            <a:r>
              <a:rPr lang="zh-TW" altLang="en-US" sz="1200" spc="20" dirty="0">
                <a:latin typeface="Noto Sans CJK JP Black"/>
                <a:cs typeface="Noto Sans CJK JP Black"/>
                <a:sym typeface="Wingdings" panose="05000000000000000000" pitchFamily="2" charset="2"/>
              </a:rPr>
              <a:t>學生的審圖技巧</a:t>
            </a:r>
            <a:endParaRPr sz="1200" dirty="0">
              <a:latin typeface="Noto Sans CJK JP Black"/>
              <a:cs typeface="Noto Sans CJK JP Black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15C1927-A9D9-4635-AF7C-882233341B34}"/>
              </a:ext>
            </a:extLst>
          </p:cNvPr>
          <p:cNvSpPr txBox="1"/>
          <p:nvPr/>
        </p:nvSpPr>
        <p:spPr>
          <a:xfrm>
            <a:off x="1010285" y="133350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400" spc="-10" dirty="0">
                <a:latin typeface="Noto Sans CJK JP Black"/>
                <a:cs typeface="Noto Sans CJK JP Black"/>
              </a:rPr>
              <a:t>特別注意</a:t>
            </a:r>
            <a:endParaRPr lang="zh-HK" altLang="en-US" sz="14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590550"/>
            <a:ext cx="1935480" cy="71173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1.</a:t>
            </a:r>
            <a:r>
              <a:rPr sz="950" spc="-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細心觀察重點</a:t>
            </a:r>
            <a:endParaRPr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solidFill>
                  <a:srgbClr val="FF0000"/>
                </a:solidFill>
                <a:latin typeface="Carlito"/>
                <a:cs typeface="Carlito"/>
              </a:rPr>
              <a:t>2.</a:t>
            </a:r>
            <a:r>
              <a:rPr sz="950" spc="-8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950" spc="20" dirty="0">
                <a:solidFill>
                  <a:srgbClr val="FF0000"/>
                </a:solidFill>
                <a:latin typeface="Noto Sans CJK JP Black"/>
                <a:cs typeface="Noto Sans CJK JP Black"/>
              </a:rPr>
              <a:t>整理故事元素</a:t>
            </a:r>
            <a:endParaRPr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3.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豐富內容</a:t>
            </a:r>
            <a:endParaRPr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4.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增強連接性</a:t>
            </a:r>
            <a:endParaRPr sz="950" dirty="0">
              <a:latin typeface="Noto Sans CJK JP Black"/>
              <a:cs typeface="Noto Sans CJK JP Black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075CAAB-D0D3-4158-870F-BFAC8C4348A3}"/>
              </a:ext>
            </a:extLst>
          </p:cNvPr>
          <p:cNvSpPr txBox="1"/>
          <p:nvPr/>
        </p:nvSpPr>
        <p:spPr>
          <a:xfrm>
            <a:off x="635000" y="20955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spc="-10" dirty="0">
                <a:latin typeface="Noto Sans CJK JP Black"/>
                <a:cs typeface="Noto Sans CJK JP Black"/>
              </a:rPr>
              <a:t>教授子女敍事要訣</a:t>
            </a:r>
            <a:endParaRPr lang="zh-TW" altLang="en-US" sz="14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5" name="Group 3">
            <a:extLst>
              <a:ext uri="{FF2B5EF4-FFF2-40B4-BE49-F238E27FC236}">
                <a16:creationId xmlns:a16="http://schemas.microsoft.com/office/drawing/2014/main" id="{FF87F8EF-A7D7-4AFA-A0FD-A7399963D96F}"/>
              </a:ext>
            </a:extLst>
          </p:cNvPr>
          <p:cNvGrpSpPr>
            <a:grpSpLocks/>
          </p:cNvGrpSpPr>
          <p:nvPr/>
        </p:nvGrpSpPr>
        <p:grpSpPr bwMode="auto">
          <a:xfrm>
            <a:off x="275236" y="754102"/>
            <a:ext cx="664563" cy="578393"/>
            <a:chOff x="2340" y="9540"/>
            <a:chExt cx="2160" cy="1621"/>
          </a:xfrm>
        </p:grpSpPr>
        <p:pic>
          <p:nvPicPr>
            <p:cNvPr id="79876" name="Picture 4">
              <a:extLst>
                <a:ext uri="{FF2B5EF4-FFF2-40B4-BE49-F238E27FC236}">
                  <a16:creationId xmlns:a16="http://schemas.microsoft.com/office/drawing/2014/main" id="{2542F8B4-C2D8-4E2C-8212-38DD24987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097" t="53232" r="1100" b="17123"/>
            <a:stretch>
              <a:fillRect/>
            </a:stretch>
          </p:blipFill>
          <p:spPr bwMode="auto">
            <a:xfrm>
              <a:off x="2880" y="9540"/>
              <a:ext cx="1080" cy="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877" name="Oval 5">
              <a:extLst>
                <a:ext uri="{FF2B5EF4-FFF2-40B4-BE49-F238E27FC236}">
                  <a16:creationId xmlns:a16="http://schemas.microsoft.com/office/drawing/2014/main" id="{BF814702-F5EE-4F74-9620-244680669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9540"/>
              <a:ext cx="216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HK" altLang="en-US" sz="550"/>
            </a:p>
          </p:txBody>
        </p:sp>
      </p:grpSp>
      <p:grpSp>
        <p:nvGrpSpPr>
          <p:cNvPr id="79878" name="Group 6">
            <a:extLst>
              <a:ext uri="{FF2B5EF4-FFF2-40B4-BE49-F238E27FC236}">
                <a16:creationId xmlns:a16="http://schemas.microsoft.com/office/drawing/2014/main" id="{A1F5ADEB-9F61-4ABD-AF34-C9A88FC2E7C6}"/>
              </a:ext>
            </a:extLst>
          </p:cNvPr>
          <p:cNvGrpSpPr>
            <a:grpSpLocks/>
          </p:cNvGrpSpPr>
          <p:nvPr/>
        </p:nvGrpSpPr>
        <p:grpSpPr bwMode="auto">
          <a:xfrm>
            <a:off x="355979" y="76944"/>
            <a:ext cx="741215" cy="583748"/>
            <a:chOff x="3780" y="6465"/>
            <a:chExt cx="2160" cy="1635"/>
          </a:xfrm>
        </p:grpSpPr>
        <p:pic>
          <p:nvPicPr>
            <p:cNvPr id="79879" name="Picture 7">
              <a:extLst>
                <a:ext uri="{FF2B5EF4-FFF2-40B4-BE49-F238E27FC236}">
                  <a16:creationId xmlns:a16="http://schemas.microsoft.com/office/drawing/2014/main" id="{E9BA0DF7-8E7C-4728-9035-FF8F0A5A2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20" t="18196" r="17694" b="50342"/>
            <a:stretch>
              <a:fillRect/>
            </a:stretch>
          </p:blipFill>
          <p:spPr bwMode="auto">
            <a:xfrm>
              <a:off x="4290" y="6465"/>
              <a:ext cx="1051" cy="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880" name="Oval 8">
              <a:extLst>
                <a:ext uri="{FF2B5EF4-FFF2-40B4-BE49-F238E27FC236}">
                  <a16:creationId xmlns:a16="http://schemas.microsoft.com/office/drawing/2014/main" id="{CC991DEB-0A88-47A8-AAD7-2FCB9036A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0" y="6480"/>
              <a:ext cx="216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HK" altLang="en-US" sz="550"/>
            </a:p>
          </p:txBody>
        </p:sp>
      </p:grpSp>
      <p:grpSp>
        <p:nvGrpSpPr>
          <p:cNvPr id="79881" name="Group 9">
            <a:extLst>
              <a:ext uri="{FF2B5EF4-FFF2-40B4-BE49-F238E27FC236}">
                <a16:creationId xmlns:a16="http://schemas.microsoft.com/office/drawing/2014/main" id="{2302FE59-DD9F-4D3D-9EB1-4AADF0D87891}"/>
              </a:ext>
            </a:extLst>
          </p:cNvPr>
          <p:cNvGrpSpPr>
            <a:grpSpLocks/>
          </p:cNvGrpSpPr>
          <p:nvPr/>
        </p:nvGrpSpPr>
        <p:grpSpPr bwMode="auto">
          <a:xfrm>
            <a:off x="1593173" y="124144"/>
            <a:ext cx="769052" cy="536548"/>
            <a:chOff x="6300" y="6840"/>
            <a:chExt cx="2160" cy="1620"/>
          </a:xfrm>
        </p:grpSpPr>
        <p:pic>
          <p:nvPicPr>
            <p:cNvPr id="79882" name="Picture 10">
              <a:extLst>
                <a:ext uri="{FF2B5EF4-FFF2-40B4-BE49-F238E27FC236}">
                  <a16:creationId xmlns:a16="http://schemas.microsoft.com/office/drawing/2014/main" id="{CDC43E3E-9ABB-43AB-B1D6-993F67C60A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31" t="19380" r="50180" b="49289"/>
            <a:stretch>
              <a:fillRect/>
            </a:stretch>
          </p:blipFill>
          <p:spPr bwMode="auto">
            <a:xfrm>
              <a:off x="6840" y="6840"/>
              <a:ext cx="1158" cy="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883" name="Oval 11">
              <a:extLst>
                <a:ext uri="{FF2B5EF4-FFF2-40B4-BE49-F238E27FC236}">
                  <a16:creationId xmlns:a16="http://schemas.microsoft.com/office/drawing/2014/main" id="{D813B4DE-EB5E-40CD-8A62-5F033E4E1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0" y="6840"/>
              <a:ext cx="216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HK" altLang="en-US" sz="550"/>
            </a:p>
          </p:txBody>
        </p:sp>
      </p:grpSp>
      <p:grpSp>
        <p:nvGrpSpPr>
          <p:cNvPr id="79884" name="Group 12">
            <a:extLst>
              <a:ext uri="{FF2B5EF4-FFF2-40B4-BE49-F238E27FC236}">
                <a16:creationId xmlns:a16="http://schemas.microsoft.com/office/drawing/2014/main" id="{2423AA78-CC28-4931-B981-AB5EA842C9C0}"/>
              </a:ext>
            </a:extLst>
          </p:cNvPr>
          <p:cNvGrpSpPr>
            <a:grpSpLocks/>
          </p:cNvGrpSpPr>
          <p:nvPr/>
        </p:nvGrpSpPr>
        <p:grpSpPr bwMode="auto">
          <a:xfrm>
            <a:off x="1993032" y="1033195"/>
            <a:ext cx="719181" cy="512479"/>
            <a:chOff x="8640" y="8100"/>
            <a:chExt cx="2160" cy="1620"/>
          </a:xfrm>
        </p:grpSpPr>
        <p:pic>
          <p:nvPicPr>
            <p:cNvPr id="79885" name="Picture 13">
              <a:extLst>
                <a:ext uri="{FF2B5EF4-FFF2-40B4-BE49-F238E27FC236}">
                  <a16:creationId xmlns:a16="http://schemas.microsoft.com/office/drawing/2014/main" id="{DFC1669B-0B6C-408E-B685-5DAF80970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41" t="18854" r="33670" b="53371"/>
            <a:stretch>
              <a:fillRect/>
            </a:stretch>
          </p:blipFill>
          <p:spPr bwMode="auto">
            <a:xfrm>
              <a:off x="9180" y="8100"/>
              <a:ext cx="1045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886" name="Oval 14">
              <a:extLst>
                <a:ext uri="{FF2B5EF4-FFF2-40B4-BE49-F238E27FC236}">
                  <a16:creationId xmlns:a16="http://schemas.microsoft.com/office/drawing/2014/main" id="{CEC7E8C5-4310-44DB-B0AB-A00511455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0" y="8100"/>
              <a:ext cx="2160" cy="16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HK" altLang="en-US" sz="550"/>
            </a:p>
          </p:txBody>
        </p:sp>
      </p:grpSp>
      <p:grpSp>
        <p:nvGrpSpPr>
          <p:cNvPr id="79887" name="Group 15">
            <a:extLst>
              <a:ext uri="{FF2B5EF4-FFF2-40B4-BE49-F238E27FC236}">
                <a16:creationId xmlns:a16="http://schemas.microsoft.com/office/drawing/2014/main" id="{1EED1D4C-5FA6-42B9-B122-2A2DE4654A69}"/>
              </a:ext>
            </a:extLst>
          </p:cNvPr>
          <p:cNvGrpSpPr>
            <a:grpSpLocks/>
          </p:cNvGrpSpPr>
          <p:nvPr/>
        </p:nvGrpSpPr>
        <p:grpSpPr bwMode="auto">
          <a:xfrm>
            <a:off x="1016000" y="1200150"/>
            <a:ext cx="890545" cy="895350"/>
            <a:chOff x="5040" y="11160"/>
            <a:chExt cx="2700" cy="3037"/>
          </a:xfrm>
        </p:grpSpPr>
        <p:grpSp>
          <p:nvGrpSpPr>
            <p:cNvPr id="79888" name="Group 16">
              <a:extLst>
                <a:ext uri="{FF2B5EF4-FFF2-40B4-BE49-F238E27FC236}">
                  <a16:creationId xmlns:a16="http://schemas.microsoft.com/office/drawing/2014/main" id="{877FA209-C450-47AD-B1C8-44C64E61E6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87" y="11340"/>
              <a:ext cx="1713" cy="2857"/>
              <a:chOff x="7020" y="11520"/>
              <a:chExt cx="1713" cy="2857"/>
            </a:xfrm>
          </p:grpSpPr>
          <p:pic>
            <p:nvPicPr>
              <p:cNvPr id="79889" name="Picture 17">
                <a:extLst>
                  <a:ext uri="{FF2B5EF4-FFF2-40B4-BE49-F238E27FC236}">
                    <a16:creationId xmlns:a16="http://schemas.microsoft.com/office/drawing/2014/main" id="{92A7458D-243B-4841-A326-CDFEAB9932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277" t="52554" r="49632" b="14404"/>
              <a:stretch>
                <a:fillRect/>
              </a:stretch>
            </p:blipFill>
            <p:spPr bwMode="auto">
              <a:xfrm>
                <a:off x="7020" y="12600"/>
                <a:ext cx="1083" cy="1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891" name="Picture 19">
                <a:extLst>
                  <a:ext uri="{FF2B5EF4-FFF2-40B4-BE49-F238E27FC236}">
                    <a16:creationId xmlns:a16="http://schemas.microsoft.com/office/drawing/2014/main" id="{D8171D0D-0F19-479F-A20E-98EC13097F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216" t="52554" r="17694" b="17300"/>
              <a:stretch>
                <a:fillRect/>
              </a:stretch>
            </p:blipFill>
            <p:spPr bwMode="auto">
              <a:xfrm>
                <a:off x="7740" y="11520"/>
                <a:ext cx="993" cy="1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9892" name="Oval 20">
              <a:extLst>
                <a:ext uri="{FF2B5EF4-FFF2-40B4-BE49-F238E27FC236}">
                  <a16:creationId xmlns:a16="http://schemas.microsoft.com/office/drawing/2014/main" id="{2691BF68-DC3A-41C7-9B8B-4F0DA44B3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" y="11160"/>
              <a:ext cx="2700" cy="27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HK" altLang="en-US" sz="550"/>
            </a:p>
          </p:txBody>
        </p:sp>
      </p:grpSp>
      <p:sp>
        <p:nvSpPr>
          <p:cNvPr id="79893" name="AutoShape 21">
            <a:extLst>
              <a:ext uri="{FF2B5EF4-FFF2-40B4-BE49-F238E27FC236}">
                <a16:creationId xmlns:a16="http://schemas.microsoft.com/office/drawing/2014/main" id="{CCEDC198-761A-4653-B8B8-D92D86A7DA2B}"/>
              </a:ext>
            </a:extLst>
          </p:cNvPr>
          <p:cNvSpPr>
            <a:spLocks noChangeArrowheads="1"/>
          </p:cNvSpPr>
          <p:nvPr/>
        </p:nvSpPr>
        <p:spPr bwMode="auto">
          <a:xfrm rot="4390877">
            <a:off x="2124286" y="1543587"/>
            <a:ext cx="107471" cy="423260"/>
          </a:xfrm>
          <a:prstGeom prst="curvedLeftArrow">
            <a:avLst>
              <a:gd name="adj1" fmla="val 1553"/>
              <a:gd name="adj2" fmla="val 53956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HK" altLang="en-US" sz="550"/>
          </a:p>
        </p:txBody>
      </p:sp>
      <p:sp>
        <p:nvSpPr>
          <p:cNvPr id="79894" name="AutoShape 22">
            <a:extLst>
              <a:ext uri="{FF2B5EF4-FFF2-40B4-BE49-F238E27FC236}">
                <a16:creationId xmlns:a16="http://schemas.microsoft.com/office/drawing/2014/main" id="{CC1F2DB6-8725-40ED-A57A-03D6915A5479}"/>
              </a:ext>
            </a:extLst>
          </p:cNvPr>
          <p:cNvSpPr>
            <a:spLocks noChangeArrowheads="1"/>
          </p:cNvSpPr>
          <p:nvPr/>
        </p:nvSpPr>
        <p:spPr bwMode="auto">
          <a:xfrm rot="8306594" flipH="1" flipV="1">
            <a:off x="2274325" y="645200"/>
            <a:ext cx="113402" cy="379418"/>
          </a:xfrm>
          <a:prstGeom prst="curvedLeftArrow">
            <a:avLst>
              <a:gd name="adj1" fmla="val 2077"/>
              <a:gd name="adj2" fmla="val 72187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HK" altLang="en-US" sz="550"/>
          </a:p>
        </p:txBody>
      </p:sp>
      <p:sp>
        <p:nvSpPr>
          <p:cNvPr id="79895" name="AutoShape 23">
            <a:extLst>
              <a:ext uri="{FF2B5EF4-FFF2-40B4-BE49-F238E27FC236}">
                <a16:creationId xmlns:a16="http://schemas.microsoft.com/office/drawing/2014/main" id="{43488A71-0AA3-40B6-AE00-5EEE58DB92E3}"/>
              </a:ext>
            </a:extLst>
          </p:cNvPr>
          <p:cNvSpPr>
            <a:spLocks noChangeArrowheads="1"/>
          </p:cNvSpPr>
          <p:nvPr/>
        </p:nvSpPr>
        <p:spPr bwMode="auto">
          <a:xfrm rot="5400000" flipH="1" flipV="1">
            <a:off x="1319874" y="57912"/>
            <a:ext cx="76200" cy="379474"/>
          </a:xfrm>
          <a:prstGeom prst="curvedLeftArrow">
            <a:avLst>
              <a:gd name="adj1" fmla="val 2370"/>
              <a:gd name="adj2" fmla="val 8237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HK" altLang="en-US" sz="550"/>
          </a:p>
        </p:txBody>
      </p:sp>
      <p:sp>
        <p:nvSpPr>
          <p:cNvPr id="79896" name="AutoShape 24">
            <a:extLst>
              <a:ext uri="{FF2B5EF4-FFF2-40B4-BE49-F238E27FC236}">
                <a16:creationId xmlns:a16="http://schemas.microsoft.com/office/drawing/2014/main" id="{FE0F7146-5200-4E3B-BCC6-A62F8999E512}"/>
              </a:ext>
            </a:extLst>
          </p:cNvPr>
          <p:cNvSpPr>
            <a:spLocks noChangeArrowheads="1"/>
          </p:cNvSpPr>
          <p:nvPr/>
        </p:nvSpPr>
        <p:spPr bwMode="auto">
          <a:xfrm rot="7829786">
            <a:off x="661528" y="1363661"/>
            <a:ext cx="139700" cy="488950"/>
          </a:xfrm>
          <a:prstGeom prst="curvedLeftArrow">
            <a:avLst>
              <a:gd name="adj1" fmla="val 2074"/>
              <a:gd name="adj2" fmla="val 72074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HK" altLang="en-US" sz="550"/>
          </a:p>
        </p:txBody>
      </p:sp>
      <p:sp>
        <p:nvSpPr>
          <p:cNvPr id="79897" name="Text Box 25">
            <a:extLst>
              <a:ext uri="{FF2B5EF4-FFF2-40B4-BE49-F238E27FC236}">
                <a16:creationId xmlns:a16="http://schemas.microsoft.com/office/drawing/2014/main" id="{DA2A39AA-E515-48E5-9D85-0FD769FAE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3764" y="787253"/>
            <a:ext cx="420105" cy="25207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TW" altLang="en-US" sz="917" b="1" dirty="0">
              <a:ea typeface="王漢宗中隸書繁" pitchFamily="2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9BD52B7-8B6A-4EAF-972E-745F1B7C8864}"/>
              </a:ext>
            </a:extLst>
          </p:cNvPr>
          <p:cNvSpPr txBox="1"/>
          <p:nvPr/>
        </p:nvSpPr>
        <p:spPr>
          <a:xfrm>
            <a:off x="1149786" y="765018"/>
            <a:ext cx="719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400" dirty="0"/>
              <a:t>主題</a:t>
            </a:r>
          </a:p>
        </p:txBody>
      </p:sp>
      <p:pic>
        <p:nvPicPr>
          <p:cNvPr id="26" name="Picture 18">
            <a:extLst>
              <a:ext uri="{FF2B5EF4-FFF2-40B4-BE49-F238E27FC236}">
                <a16:creationId xmlns:a16="http://schemas.microsoft.com/office/drawing/2014/main" id="{87820B80-72F8-4AC7-90FC-78E9565F2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0" t="18854" r="829" b="51001"/>
          <a:stretch/>
        </p:blipFill>
        <p:spPr bwMode="auto">
          <a:xfrm>
            <a:off x="1097188" y="1253217"/>
            <a:ext cx="338514" cy="42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635" y="132714"/>
            <a:ext cx="1935480" cy="1059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56895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教授子女敍事要訣</a:t>
            </a:r>
            <a:endParaRPr sz="1350">
              <a:latin typeface="Noto Sans CJK JP Black"/>
              <a:cs typeface="Noto Sans CJK JP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5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1.</a:t>
            </a:r>
            <a:r>
              <a:rPr sz="950" spc="-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細心觀察重點</a:t>
            </a:r>
            <a:endParaRPr sz="95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2.</a:t>
            </a:r>
            <a:r>
              <a:rPr sz="950" spc="-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整理故事元素</a:t>
            </a:r>
            <a:endParaRPr sz="95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solidFill>
                  <a:srgbClr val="FF0000"/>
                </a:solidFill>
                <a:latin typeface="Carlito"/>
                <a:cs typeface="Carlito"/>
              </a:rPr>
              <a:t>3.</a:t>
            </a:r>
            <a:r>
              <a:rPr sz="95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950" spc="20" dirty="0">
                <a:solidFill>
                  <a:srgbClr val="FF0000"/>
                </a:solidFill>
                <a:latin typeface="Noto Sans CJK JP Black"/>
                <a:cs typeface="Noto Sans CJK JP Black"/>
              </a:rPr>
              <a:t>豐富內容</a:t>
            </a:r>
            <a:endParaRPr sz="95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4.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增強連接性</a:t>
            </a:r>
            <a:endParaRPr sz="95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13180" y="81542"/>
            <a:ext cx="7086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題目範例</a:t>
            </a:r>
            <a:endParaRPr sz="1350" dirty="0">
              <a:latin typeface="Noto Sans CJK JP Black"/>
              <a:cs typeface="Noto Sans CJK JP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78000" y="1959030"/>
            <a:ext cx="95504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1F487C"/>
                </a:solidFill>
                <a:latin typeface="Comic Sans MS"/>
                <a:cs typeface="Comic Sans MS"/>
              </a:rPr>
              <a:t>(2009</a:t>
            </a:r>
            <a:r>
              <a:rPr sz="550" dirty="0">
                <a:solidFill>
                  <a:srgbClr val="1F487C"/>
                </a:solidFill>
                <a:latin typeface="Noto Sans CJK JP Black"/>
                <a:cs typeface="Noto Sans CJK JP Black"/>
              </a:rPr>
              <a:t>小三</a:t>
            </a:r>
            <a:r>
              <a:rPr sz="550" spc="-10" dirty="0">
                <a:solidFill>
                  <a:srgbClr val="1F487C"/>
                </a:solidFill>
                <a:latin typeface="Comic Sans MS"/>
                <a:cs typeface="Comic Sans MS"/>
              </a:rPr>
              <a:t>TSA</a:t>
            </a:r>
            <a:r>
              <a:rPr sz="550" dirty="0">
                <a:solidFill>
                  <a:srgbClr val="1F487C"/>
                </a:solidFill>
                <a:latin typeface="Noto Sans CJK JP Black"/>
                <a:cs typeface="Noto Sans CJK JP Black"/>
              </a:rPr>
              <a:t>說話考試題目</a:t>
            </a:r>
            <a:r>
              <a:rPr sz="550" dirty="0">
                <a:solidFill>
                  <a:srgbClr val="1F487C"/>
                </a:solidFill>
                <a:latin typeface="Comic Sans MS"/>
                <a:cs typeface="Comic Sans MS"/>
              </a:rPr>
              <a:t>)</a:t>
            </a:r>
            <a:endParaRPr sz="550" dirty="0">
              <a:latin typeface="Comic Sans MS"/>
              <a:cs typeface="Comic Sans M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61603AE-D6FE-4CE1-B90B-9D35F4522B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16" t="20082" r="31745" b="36910"/>
          <a:stretch/>
        </p:blipFill>
        <p:spPr>
          <a:xfrm>
            <a:off x="321413" y="341832"/>
            <a:ext cx="1151787" cy="79920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9D80C90-0199-4A44-B90B-172F852DBE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813" t="26285" r="31957" b="32661"/>
          <a:stretch/>
        </p:blipFill>
        <p:spPr>
          <a:xfrm>
            <a:off x="1473200" y="349751"/>
            <a:ext cx="1075588" cy="79920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A814E90-FCA5-4F1E-9562-C9EAB6B615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909" t="23818" r="28182" b="32546"/>
          <a:stretch/>
        </p:blipFill>
        <p:spPr>
          <a:xfrm>
            <a:off x="321413" y="1141041"/>
            <a:ext cx="1186668" cy="79111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FDB6310-0062-49D9-ADF6-0AF9B4567C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909" t="28182" r="30595" b="31400"/>
          <a:stretch/>
        </p:blipFill>
        <p:spPr>
          <a:xfrm>
            <a:off x="1467510" y="1146720"/>
            <a:ext cx="1079846" cy="7854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0383" y="133382"/>
            <a:ext cx="7086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豐富內容</a:t>
            </a:r>
            <a:endParaRPr sz="1350" dirty="0">
              <a:latin typeface="Noto Sans CJK JP Black"/>
              <a:cs typeface="Noto Sans CJK JP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635" y="452574"/>
            <a:ext cx="1471930" cy="6743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118110" algn="l"/>
              </a:tabLst>
            </a:pPr>
            <a:r>
              <a:rPr sz="950" b="0" spc="30" dirty="0">
                <a:latin typeface="Noto Sans CJK JP Medium"/>
                <a:cs typeface="Noto Sans CJK JP Medium"/>
              </a:rPr>
              <a:t>觀察細</a:t>
            </a:r>
            <a:r>
              <a:rPr sz="950" b="0" spc="20" dirty="0">
                <a:latin typeface="Noto Sans CJK JP Medium"/>
                <a:cs typeface="Noto Sans CJK JP Medium"/>
              </a:rPr>
              <a:t>節</a:t>
            </a:r>
            <a:r>
              <a:rPr sz="950" b="0" spc="-60" dirty="0">
                <a:latin typeface="Noto Sans CJK JP Medium"/>
                <a:cs typeface="Noto Sans CJK JP Medium"/>
              </a:rPr>
              <a:t> </a:t>
            </a:r>
            <a:r>
              <a:rPr sz="950" spc="10" dirty="0">
                <a:latin typeface="Carlito"/>
                <a:cs typeface="Carlito"/>
              </a:rPr>
              <a:t>(</a:t>
            </a:r>
            <a:r>
              <a:rPr sz="950" spc="20" dirty="0">
                <a:latin typeface="Noto Sans CJK JP Black"/>
                <a:cs typeface="Noto Sans CJK JP Black"/>
              </a:rPr>
              <a:t>可從故事看出</a:t>
            </a:r>
            <a:r>
              <a:rPr sz="950" spc="5" dirty="0">
                <a:latin typeface="Carlito"/>
                <a:cs typeface="Carlito"/>
              </a:rPr>
              <a:t>)</a:t>
            </a:r>
            <a:endParaRPr sz="950">
              <a:latin typeface="Carlito"/>
              <a:cs typeface="Carlito"/>
            </a:endParaRPr>
          </a:p>
          <a:p>
            <a:pPr marL="239395" lvl="1" indent="-87630">
              <a:lnSpc>
                <a:spcPct val="100000"/>
              </a:lnSpc>
              <a:spcBef>
                <a:spcPts val="220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相關人物</a:t>
            </a:r>
            <a:r>
              <a:rPr sz="850" spc="190" dirty="0">
                <a:latin typeface="Noto Sans CJK JP Black"/>
                <a:cs typeface="Noto Sans CJK JP Black"/>
              </a:rPr>
              <a:t> </a:t>
            </a:r>
            <a:r>
              <a:rPr sz="850" dirty="0">
                <a:latin typeface="Noto Sans CJK JP Black"/>
                <a:cs typeface="Noto Sans CJK JP Black"/>
              </a:rPr>
              <a:t>及</a:t>
            </a:r>
            <a:r>
              <a:rPr sz="850" spc="190" dirty="0">
                <a:latin typeface="Noto Sans CJK JP Black"/>
                <a:cs typeface="Noto Sans CJK JP Black"/>
              </a:rPr>
              <a:t> </a:t>
            </a:r>
            <a:r>
              <a:rPr sz="850" dirty="0">
                <a:latin typeface="Noto Sans CJK JP Black"/>
                <a:cs typeface="Noto Sans CJK JP Black"/>
              </a:rPr>
              <a:t>事情</a:t>
            </a:r>
            <a:endParaRPr sz="850">
              <a:latin typeface="Noto Sans CJK JP Black"/>
              <a:cs typeface="Noto Sans CJK JP Black"/>
            </a:endParaRPr>
          </a:p>
          <a:p>
            <a:pPr marL="239395" lvl="1" indent="-87630">
              <a:lnSpc>
                <a:spcPct val="100000"/>
              </a:lnSpc>
              <a:spcBef>
                <a:spcPts val="204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人物動作</a:t>
            </a:r>
            <a:r>
              <a:rPr sz="850" spc="180" dirty="0">
                <a:latin typeface="Noto Sans CJK JP Black"/>
                <a:cs typeface="Noto Sans CJK JP Black"/>
              </a:rPr>
              <a:t> </a:t>
            </a:r>
            <a:r>
              <a:rPr sz="850" dirty="0">
                <a:latin typeface="Noto Sans CJK JP Black"/>
                <a:cs typeface="Noto Sans CJK JP Black"/>
              </a:rPr>
              <a:t>及</a:t>
            </a:r>
            <a:r>
              <a:rPr sz="850" spc="185" dirty="0">
                <a:latin typeface="Noto Sans CJK JP Black"/>
                <a:cs typeface="Noto Sans CJK JP Black"/>
              </a:rPr>
              <a:t> </a:t>
            </a:r>
            <a:r>
              <a:rPr sz="850" dirty="0">
                <a:latin typeface="Noto Sans CJK JP Black"/>
                <a:cs typeface="Noto Sans CJK JP Black"/>
              </a:rPr>
              <a:t>物件情況</a:t>
            </a:r>
            <a:endParaRPr sz="850">
              <a:latin typeface="Noto Sans CJK JP Black"/>
              <a:cs typeface="Noto Sans CJK JP Black"/>
            </a:endParaRPr>
          </a:p>
          <a:p>
            <a:pPr marL="239395" lvl="1" indent="-87630">
              <a:lnSpc>
                <a:spcPct val="100000"/>
              </a:lnSpc>
              <a:spcBef>
                <a:spcPts val="215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人</a:t>
            </a:r>
            <a:r>
              <a:rPr sz="850" spc="200" dirty="0">
                <a:latin typeface="Noto Sans CJK JP Black"/>
                <a:cs typeface="Noto Sans CJK JP Black"/>
              </a:rPr>
              <a:t>物</a:t>
            </a:r>
            <a:r>
              <a:rPr sz="850" spc="190" dirty="0">
                <a:latin typeface="Noto Sans CJK JP Black"/>
                <a:cs typeface="Noto Sans CJK JP Black"/>
              </a:rPr>
              <a:t>與</a:t>
            </a:r>
            <a:r>
              <a:rPr sz="850" dirty="0">
                <a:latin typeface="Noto Sans CJK JP Black"/>
                <a:cs typeface="Noto Sans CJK JP Black"/>
              </a:rPr>
              <a:t>物件之關係</a:t>
            </a:r>
            <a:endParaRPr sz="850">
              <a:latin typeface="Noto Sans CJK JP Black"/>
              <a:cs typeface="Noto Sans CJK JP Black"/>
            </a:endParaRPr>
          </a:p>
        </p:txBody>
      </p:sp>
      <p:sp>
        <p:nvSpPr>
          <p:cNvPr id="9" name="想法泡泡: 雲朵 8">
            <a:extLst>
              <a:ext uri="{FF2B5EF4-FFF2-40B4-BE49-F238E27FC236}">
                <a16:creationId xmlns:a16="http://schemas.microsoft.com/office/drawing/2014/main" id="{818C01D3-D033-44F0-AFAB-63876976BD9A}"/>
              </a:ext>
            </a:extLst>
          </p:cNvPr>
          <p:cNvSpPr/>
          <p:nvPr/>
        </p:nvSpPr>
        <p:spPr>
          <a:xfrm>
            <a:off x="1549401" y="674507"/>
            <a:ext cx="1228952" cy="230504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800" dirty="0"/>
              <a:t>這是甚麼地方？</a:t>
            </a:r>
            <a:endParaRPr lang="zh-HK" altLang="en-US" sz="800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F426C33-FE8F-4E50-853F-3101A20B5A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16" t="20082" r="31745" b="36910"/>
          <a:stretch/>
        </p:blipFill>
        <p:spPr>
          <a:xfrm>
            <a:off x="1488900" y="971550"/>
            <a:ext cx="1151787" cy="799209"/>
          </a:xfrm>
          <a:prstGeom prst="rect">
            <a:avLst/>
          </a:prstGeom>
        </p:spPr>
      </p:pic>
      <p:sp>
        <p:nvSpPr>
          <p:cNvPr id="11" name="想法泡泡: 雲朵 10">
            <a:extLst>
              <a:ext uri="{FF2B5EF4-FFF2-40B4-BE49-F238E27FC236}">
                <a16:creationId xmlns:a16="http://schemas.microsoft.com/office/drawing/2014/main" id="{DA230D1F-E90F-4251-A86F-215C3A3BED50}"/>
              </a:ext>
            </a:extLst>
          </p:cNvPr>
          <p:cNvSpPr/>
          <p:nvPr/>
        </p:nvSpPr>
        <p:spPr>
          <a:xfrm rot="10800000">
            <a:off x="406400" y="1471264"/>
            <a:ext cx="1335558" cy="230504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 sz="8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418FB6-D4F4-4F7E-B844-4A7ADEC81546}"/>
              </a:ext>
            </a:extLst>
          </p:cNvPr>
          <p:cNvSpPr/>
          <p:nvPr/>
        </p:nvSpPr>
        <p:spPr>
          <a:xfrm>
            <a:off x="606601" y="1469134"/>
            <a:ext cx="1397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HK" altLang="en-US" sz="800" dirty="0"/>
              <a:t>同學甚麼地方受傷？</a:t>
            </a:r>
          </a:p>
        </p:txBody>
      </p:sp>
      <p:sp>
        <p:nvSpPr>
          <p:cNvPr id="15" name="想法泡泡: 雲朵 14">
            <a:extLst>
              <a:ext uri="{FF2B5EF4-FFF2-40B4-BE49-F238E27FC236}">
                <a16:creationId xmlns:a16="http://schemas.microsoft.com/office/drawing/2014/main" id="{68A7B81D-9642-4E83-8A25-F60478FC0AF5}"/>
              </a:ext>
            </a:extLst>
          </p:cNvPr>
          <p:cNvSpPr/>
          <p:nvPr/>
        </p:nvSpPr>
        <p:spPr>
          <a:xfrm rot="10800000">
            <a:off x="1335822" y="1815906"/>
            <a:ext cx="1335558" cy="230504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 sz="8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27F5B38-8DA6-459F-97E1-C6079951B923}"/>
              </a:ext>
            </a:extLst>
          </p:cNvPr>
          <p:cNvSpPr/>
          <p:nvPr/>
        </p:nvSpPr>
        <p:spPr>
          <a:xfrm>
            <a:off x="1533497" y="1815906"/>
            <a:ext cx="12448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HK" altLang="en-US" sz="800" dirty="0"/>
              <a:t>其他同學心情如何？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2200" y="84233"/>
            <a:ext cx="7086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豐富內容</a:t>
            </a:r>
            <a:endParaRPr sz="1350" dirty="0">
              <a:latin typeface="Noto Sans CJK JP Black"/>
              <a:cs typeface="Noto Sans CJK JP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306" y="314737"/>
            <a:ext cx="1721485" cy="6743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118110" algn="l"/>
              </a:tabLst>
            </a:pPr>
            <a:r>
              <a:rPr sz="950" b="0" spc="30" dirty="0">
                <a:latin typeface="Noto Sans CJK JP Medium"/>
                <a:cs typeface="Noto Sans CJK JP Medium"/>
              </a:rPr>
              <a:t>聯想細</a:t>
            </a:r>
            <a:r>
              <a:rPr sz="950" b="0" spc="20" dirty="0">
                <a:latin typeface="Noto Sans CJK JP Medium"/>
                <a:cs typeface="Noto Sans CJK JP Medium"/>
              </a:rPr>
              <a:t>節</a:t>
            </a:r>
            <a:r>
              <a:rPr sz="950" b="0" spc="-60" dirty="0">
                <a:latin typeface="Noto Sans CJK JP Medium"/>
                <a:cs typeface="Noto Sans CJK JP Medium"/>
              </a:rPr>
              <a:t> </a:t>
            </a:r>
            <a:r>
              <a:rPr sz="950" spc="10" dirty="0">
                <a:latin typeface="Carlito"/>
                <a:cs typeface="Carlito"/>
              </a:rPr>
              <a:t>(</a:t>
            </a:r>
            <a:r>
              <a:rPr sz="950" b="0" spc="30" dirty="0">
                <a:solidFill>
                  <a:srgbClr val="CC0000"/>
                </a:solidFill>
                <a:latin typeface="Noto Sans CJK JP Medium"/>
                <a:cs typeface="Noto Sans CJK JP Medium"/>
              </a:rPr>
              <a:t>不能</a:t>
            </a:r>
            <a:r>
              <a:rPr sz="950" spc="20" dirty="0">
                <a:latin typeface="Noto Sans CJK JP Black"/>
                <a:cs typeface="Noto Sans CJK JP Black"/>
              </a:rPr>
              <a:t>從圖畫中看出</a:t>
            </a:r>
            <a:r>
              <a:rPr sz="950" spc="5" dirty="0">
                <a:latin typeface="Carlito"/>
                <a:cs typeface="Carlito"/>
              </a:rPr>
              <a:t>)</a:t>
            </a:r>
            <a:endParaRPr sz="950" dirty="0">
              <a:latin typeface="Carlito"/>
              <a:cs typeface="Carlito"/>
            </a:endParaRPr>
          </a:p>
          <a:p>
            <a:pPr marL="239395" lvl="1" indent="-87630">
              <a:lnSpc>
                <a:spcPct val="100000"/>
              </a:lnSpc>
              <a:spcBef>
                <a:spcPts val="220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事情發生之原因</a:t>
            </a:r>
          </a:p>
          <a:p>
            <a:pPr marL="239395" lvl="1" indent="-87630">
              <a:lnSpc>
                <a:spcPct val="100000"/>
              </a:lnSpc>
              <a:spcBef>
                <a:spcPts val="204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引發的其他事情</a:t>
            </a:r>
          </a:p>
          <a:p>
            <a:pPr marL="239395" lvl="1" indent="-87630">
              <a:lnSpc>
                <a:spcPct val="100000"/>
              </a:lnSpc>
              <a:spcBef>
                <a:spcPts val="215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結果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983040" y="144431"/>
            <a:ext cx="688340" cy="403860"/>
            <a:chOff x="1959834" y="319957"/>
            <a:chExt cx="688340" cy="4038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10" name="object 10"/>
            <p:cNvSpPr/>
            <p:nvPr/>
          </p:nvSpPr>
          <p:spPr>
            <a:xfrm>
              <a:off x="1961358" y="321481"/>
              <a:ext cx="685800" cy="400685"/>
            </a:xfrm>
            <a:custGeom>
              <a:avLst/>
              <a:gdLst/>
              <a:ahLst/>
              <a:cxnLst/>
              <a:rect l="l" t="t" r="r" b="b"/>
              <a:pathLst>
                <a:path w="685800" h="400684">
                  <a:moveTo>
                    <a:pt x="422902" y="0"/>
                  </a:moveTo>
                  <a:lnTo>
                    <a:pt x="396571" y="2750"/>
                  </a:lnTo>
                  <a:lnTo>
                    <a:pt x="373455" y="13168"/>
                  </a:lnTo>
                  <a:lnTo>
                    <a:pt x="356518" y="30468"/>
                  </a:lnTo>
                  <a:lnTo>
                    <a:pt x="350676" y="25896"/>
                  </a:lnTo>
                  <a:lnTo>
                    <a:pt x="344072" y="21959"/>
                  </a:lnTo>
                  <a:lnTo>
                    <a:pt x="336833" y="18911"/>
                  </a:lnTo>
                  <a:lnTo>
                    <a:pt x="304613" y="11310"/>
                  </a:lnTo>
                  <a:lnTo>
                    <a:pt x="272333" y="14021"/>
                  </a:lnTo>
                  <a:lnTo>
                    <a:pt x="243697" y="26162"/>
                  </a:lnTo>
                  <a:lnTo>
                    <a:pt x="222406" y="46851"/>
                  </a:lnTo>
                  <a:lnTo>
                    <a:pt x="206277" y="40715"/>
                  </a:lnTo>
                  <a:lnTo>
                    <a:pt x="189196" y="36818"/>
                  </a:lnTo>
                  <a:lnTo>
                    <a:pt x="171543" y="35206"/>
                  </a:lnTo>
                  <a:lnTo>
                    <a:pt x="153699" y="35929"/>
                  </a:lnTo>
                  <a:lnTo>
                    <a:pt x="113492" y="47037"/>
                  </a:lnTo>
                  <a:lnTo>
                    <a:pt x="82833" y="68790"/>
                  </a:lnTo>
                  <a:lnTo>
                    <a:pt x="64652" y="98115"/>
                  </a:lnTo>
                  <a:lnTo>
                    <a:pt x="61878" y="131941"/>
                  </a:lnTo>
                  <a:lnTo>
                    <a:pt x="61370" y="133211"/>
                  </a:lnTo>
                  <a:lnTo>
                    <a:pt x="18704" y="149802"/>
                  </a:lnTo>
                  <a:lnTo>
                    <a:pt x="0" y="180851"/>
                  </a:lnTo>
                  <a:lnTo>
                    <a:pt x="1664" y="201949"/>
                  </a:lnTo>
                  <a:lnTo>
                    <a:pt x="13116" y="220999"/>
                  </a:lnTo>
                  <a:lnTo>
                    <a:pt x="33557" y="235573"/>
                  </a:lnTo>
                  <a:lnTo>
                    <a:pt x="24540" y="245171"/>
                  </a:lnTo>
                  <a:lnTo>
                    <a:pt x="18381" y="255972"/>
                  </a:lnTo>
                  <a:lnTo>
                    <a:pt x="15269" y="267559"/>
                  </a:lnTo>
                  <a:lnTo>
                    <a:pt x="15396" y="279515"/>
                  </a:lnTo>
                  <a:lnTo>
                    <a:pt x="23937" y="300233"/>
                  </a:lnTo>
                  <a:lnTo>
                    <a:pt x="41241" y="316202"/>
                  </a:lnTo>
                  <a:lnTo>
                    <a:pt x="64831" y="325860"/>
                  </a:lnTo>
                  <a:lnTo>
                    <a:pt x="92231" y="327648"/>
                  </a:lnTo>
                  <a:lnTo>
                    <a:pt x="92993" y="328918"/>
                  </a:lnTo>
                  <a:lnTo>
                    <a:pt x="126293" y="358130"/>
                  </a:lnTo>
                  <a:lnTo>
                    <a:pt x="168860" y="373987"/>
                  </a:lnTo>
                  <a:lnTo>
                    <a:pt x="215784" y="375914"/>
                  </a:lnTo>
                  <a:lnTo>
                    <a:pt x="261649" y="362827"/>
                  </a:lnTo>
                  <a:lnTo>
                    <a:pt x="273218" y="374348"/>
                  </a:lnTo>
                  <a:lnTo>
                    <a:pt x="286954" y="384036"/>
                  </a:lnTo>
                  <a:lnTo>
                    <a:pt x="302547" y="391723"/>
                  </a:lnTo>
                  <a:lnTo>
                    <a:pt x="319688" y="397244"/>
                  </a:lnTo>
                  <a:lnTo>
                    <a:pt x="362049" y="400405"/>
                  </a:lnTo>
                  <a:lnTo>
                    <a:pt x="401302" y="390719"/>
                  </a:lnTo>
                  <a:lnTo>
                    <a:pt x="433149" y="370008"/>
                  </a:lnTo>
                  <a:lnTo>
                    <a:pt x="453292" y="340094"/>
                  </a:lnTo>
                  <a:lnTo>
                    <a:pt x="464508" y="344876"/>
                  </a:lnTo>
                  <a:lnTo>
                    <a:pt x="476343" y="348349"/>
                  </a:lnTo>
                  <a:lnTo>
                    <a:pt x="488654" y="350488"/>
                  </a:lnTo>
                  <a:lnTo>
                    <a:pt x="501298" y="351270"/>
                  </a:lnTo>
                  <a:lnTo>
                    <a:pt x="537071" y="345725"/>
                  </a:lnTo>
                  <a:lnTo>
                    <a:pt x="566402" y="330251"/>
                  </a:lnTo>
                  <a:lnTo>
                    <a:pt x="586327" y="307157"/>
                  </a:lnTo>
                  <a:lnTo>
                    <a:pt x="593881" y="278753"/>
                  </a:lnTo>
                  <a:lnTo>
                    <a:pt x="607383" y="276526"/>
                  </a:lnTo>
                  <a:lnTo>
                    <a:pt x="644173" y="261989"/>
                  </a:lnTo>
                  <a:lnTo>
                    <a:pt x="685210" y="205220"/>
                  </a:lnTo>
                  <a:lnTo>
                    <a:pt x="682660" y="172477"/>
                  </a:lnTo>
                  <a:lnTo>
                    <a:pt x="663858" y="141974"/>
                  </a:lnTo>
                  <a:lnTo>
                    <a:pt x="666779" y="136132"/>
                  </a:lnTo>
                  <a:lnTo>
                    <a:pt x="667795" y="133211"/>
                  </a:lnTo>
                  <a:lnTo>
                    <a:pt x="670046" y="106412"/>
                  </a:lnTo>
                  <a:lnTo>
                    <a:pt x="659604" y="81887"/>
                  </a:lnTo>
                  <a:lnTo>
                    <a:pt x="638399" y="62291"/>
                  </a:lnTo>
                  <a:lnTo>
                    <a:pt x="608359" y="50280"/>
                  </a:lnTo>
                  <a:lnTo>
                    <a:pt x="604863" y="40094"/>
                  </a:lnTo>
                  <a:lnTo>
                    <a:pt x="555498" y="2736"/>
                  </a:lnTo>
                  <a:lnTo>
                    <a:pt x="526111" y="162"/>
                  </a:lnTo>
                  <a:lnTo>
                    <a:pt x="497653" y="6518"/>
                  </a:lnTo>
                  <a:lnTo>
                    <a:pt x="473612" y="21578"/>
                  </a:lnTo>
                  <a:lnTo>
                    <a:pt x="468485" y="16793"/>
                  </a:lnTo>
                  <a:lnTo>
                    <a:pt x="462690" y="12545"/>
                  </a:lnTo>
                  <a:lnTo>
                    <a:pt x="456324" y="8844"/>
                  </a:lnTo>
                  <a:lnTo>
                    <a:pt x="449482" y="5703"/>
                  </a:lnTo>
                  <a:lnTo>
                    <a:pt x="42290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61358" y="321481"/>
              <a:ext cx="685800" cy="400685"/>
            </a:xfrm>
            <a:custGeom>
              <a:avLst/>
              <a:gdLst/>
              <a:ahLst/>
              <a:cxnLst/>
              <a:rect l="l" t="t" r="r" b="b"/>
              <a:pathLst>
                <a:path w="685800" h="400684">
                  <a:moveTo>
                    <a:pt x="61878" y="131941"/>
                  </a:moveTo>
                  <a:lnTo>
                    <a:pt x="82833" y="68790"/>
                  </a:lnTo>
                  <a:lnTo>
                    <a:pt x="153699" y="35929"/>
                  </a:lnTo>
                  <a:lnTo>
                    <a:pt x="171543" y="35206"/>
                  </a:lnTo>
                  <a:lnTo>
                    <a:pt x="189196" y="36818"/>
                  </a:lnTo>
                  <a:lnTo>
                    <a:pt x="206277" y="40715"/>
                  </a:lnTo>
                  <a:lnTo>
                    <a:pt x="222406" y="46851"/>
                  </a:lnTo>
                  <a:lnTo>
                    <a:pt x="243697" y="26162"/>
                  </a:lnTo>
                  <a:lnTo>
                    <a:pt x="272333" y="14021"/>
                  </a:lnTo>
                  <a:lnTo>
                    <a:pt x="304613" y="11310"/>
                  </a:lnTo>
                  <a:lnTo>
                    <a:pt x="336833" y="18911"/>
                  </a:lnTo>
                  <a:lnTo>
                    <a:pt x="344072" y="21959"/>
                  </a:lnTo>
                  <a:lnTo>
                    <a:pt x="350676" y="25896"/>
                  </a:lnTo>
                  <a:lnTo>
                    <a:pt x="356518" y="30468"/>
                  </a:lnTo>
                  <a:lnTo>
                    <a:pt x="373455" y="13168"/>
                  </a:lnTo>
                  <a:lnTo>
                    <a:pt x="396571" y="2750"/>
                  </a:lnTo>
                  <a:lnTo>
                    <a:pt x="422902" y="0"/>
                  </a:lnTo>
                  <a:lnTo>
                    <a:pt x="449482" y="5703"/>
                  </a:lnTo>
                  <a:lnTo>
                    <a:pt x="456324" y="8844"/>
                  </a:lnTo>
                  <a:lnTo>
                    <a:pt x="462690" y="12545"/>
                  </a:lnTo>
                  <a:lnTo>
                    <a:pt x="468485" y="16793"/>
                  </a:lnTo>
                  <a:lnTo>
                    <a:pt x="473612" y="21578"/>
                  </a:lnTo>
                  <a:lnTo>
                    <a:pt x="497653" y="6518"/>
                  </a:lnTo>
                  <a:lnTo>
                    <a:pt x="526111" y="162"/>
                  </a:lnTo>
                  <a:lnTo>
                    <a:pt x="555498" y="2736"/>
                  </a:lnTo>
                  <a:lnTo>
                    <a:pt x="582324" y="14466"/>
                  </a:lnTo>
                  <a:lnTo>
                    <a:pt x="591679" y="22008"/>
                  </a:lnTo>
                  <a:lnTo>
                    <a:pt x="599247" y="30610"/>
                  </a:lnTo>
                  <a:lnTo>
                    <a:pt x="604863" y="40094"/>
                  </a:lnTo>
                  <a:lnTo>
                    <a:pt x="608359" y="50280"/>
                  </a:lnTo>
                  <a:lnTo>
                    <a:pt x="638399" y="62291"/>
                  </a:lnTo>
                  <a:lnTo>
                    <a:pt x="659604" y="81887"/>
                  </a:lnTo>
                  <a:lnTo>
                    <a:pt x="670046" y="106412"/>
                  </a:lnTo>
                  <a:lnTo>
                    <a:pt x="667795" y="133211"/>
                  </a:lnTo>
                  <a:lnTo>
                    <a:pt x="666779" y="136132"/>
                  </a:lnTo>
                  <a:lnTo>
                    <a:pt x="665382" y="139180"/>
                  </a:lnTo>
                  <a:lnTo>
                    <a:pt x="663858" y="141974"/>
                  </a:lnTo>
                  <a:lnTo>
                    <a:pt x="682660" y="172477"/>
                  </a:lnTo>
                  <a:lnTo>
                    <a:pt x="672163" y="236343"/>
                  </a:lnTo>
                  <a:lnTo>
                    <a:pt x="632672" y="268073"/>
                  </a:lnTo>
                  <a:lnTo>
                    <a:pt x="593881" y="278753"/>
                  </a:lnTo>
                  <a:lnTo>
                    <a:pt x="586327" y="307157"/>
                  </a:lnTo>
                  <a:lnTo>
                    <a:pt x="566402" y="330251"/>
                  </a:lnTo>
                  <a:lnTo>
                    <a:pt x="537071" y="345725"/>
                  </a:lnTo>
                  <a:lnTo>
                    <a:pt x="501298" y="351270"/>
                  </a:lnTo>
                  <a:lnTo>
                    <a:pt x="488654" y="350488"/>
                  </a:lnTo>
                  <a:lnTo>
                    <a:pt x="476343" y="348349"/>
                  </a:lnTo>
                  <a:lnTo>
                    <a:pt x="464508" y="344876"/>
                  </a:lnTo>
                  <a:lnTo>
                    <a:pt x="453292" y="340094"/>
                  </a:lnTo>
                  <a:lnTo>
                    <a:pt x="433149" y="370008"/>
                  </a:lnTo>
                  <a:lnTo>
                    <a:pt x="401302" y="390719"/>
                  </a:lnTo>
                  <a:lnTo>
                    <a:pt x="362049" y="400405"/>
                  </a:lnTo>
                  <a:lnTo>
                    <a:pt x="319688" y="397244"/>
                  </a:lnTo>
                  <a:lnTo>
                    <a:pt x="302547" y="391723"/>
                  </a:lnTo>
                  <a:lnTo>
                    <a:pt x="286954" y="384036"/>
                  </a:lnTo>
                  <a:lnTo>
                    <a:pt x="273218" y="374348"/>
                  </a:lnTo>
                  <a:lnTo>
                    <a:pt x="261649" y="362827"/>
                  </a:lnTo>
                  <a:lnTo>
                    <a:pt x="215784" y="375914"/>
                  </a:lnTo>
                  <a:lnTo>
                    <a:pt x="168860" y="373987"/>
                  </a:lnTo>
                  <a:lnTo>
                    <a:pt x="126293" y="358130"/>
                  </a:lnTo>
                  <a:lnTo>
                    <a:pt x="93501" y="329426"/>
                  </a:lnTo>
                  <a:lnTo>
                    <a:pt x="92231" y="327648"/>
                  </a:lnTo>
                  <a:lnTo>
                    <a:pt x="64831" y="325860"/>
                  </a:lnTo>
                  <a:lnTo>
                    <a:pt x="41241" y="316202"/>
                  </a:lnTo>
                  <a:lnTo>
                    <a:pt x="23937" y="300233"/>
                  </a:lnTo>
                  <a:lnTo>
                    <a:pt x="15396" y="279515"/>
                  </a:lnTo>
                  <a:lnTo>
                    <a:pt x="15269" y="267559"/>
                  </a:lnTo>
                  <a:lnTo>
                    <a:pt x="18381" y="255972"/>
                  </a:lnTo>
                  <a:lnTo>
                    <a:pt x="24540" y="245171"/>
                  </a:lnTo>
                  <a:lnTo>
                    <a:pt x="33557" y="235573"/>
                  </a:lnTo>
                  <a:lnTo>
                    <a:pt x="13116" y="220999"/>
                  </a:lnTo>
                  <a:lnTo>
                    <a:pt x="1664" y="201949"/>
                  </a:lnTo>
                  <a:lnTo>
                    <a:pt x="0" y="180851"/>
                  </a:lnTo>
                  <a:lnTo>
                    <a:pt x="8919" y="160135"/>
                  </a:lnTo>
                  <a:lnTo>
                    <a:pt x="18704" y="149802"/>
                  </a:lnTo>
                  <a:lnTo>
                    <a:pt x="31097" y="141672"/>
                  </a:lnTo>
                  <a:lnTo>
                    <a:pt x="45513" y="136042"/>
                  </a:lnTo>
                  <a:lnTo>
                    <a:pt x="61370" y="133211"/>
                  </a:lnTo>
                  <a:lnTo>
                    <a:pt x="61878" y="131941"/>
                  </a:lnTo>
                  <a:close/>
                </a:path>
                <a:path w="685800" h="400684">
                  <a:moveTo>
                    <a:pt x="74578" y="241415"/>
                  </a:moveTo>
                  <a:lnTo>
                    <a:pt x="64055" y="241442"/>
                  </a:lnTo>
                  <a:lnTo>
                    <a:pt x="53734" y="240208"/>
                  </a:lnTo>
                  <a:lnTo>
                    <a:pt x="43771" y="237736"/>
                  </a:lnTo>
                  <a:lnTo>
                    <a:pt x="34319" y="234049"/>
                  </a:lnTo>
                </a:path>
                <a:path w="685800" h="400684">
                  <a:moveTo>
                    <a:pt x="110011" y="322441"/>
                  </a:moveTo>
                  <a:lnTo>
                    <a:pt x="104423" y="324219"/>
                  </a:lnTo>
                  <a:lnTo>
                    <a:pt x="98454" y="325362"/>
                  </a:lnTo>
                  <a:lnTo>
                    <a:pt x="92358" y="325870"/>
                  </a:lnTo>
                </a:path>
                <a:path w="685800" h="400684">
                  <a:moveTo>
                    <a:pt x="261649" y="361303"/>
                  </a:moveTo>
                  <a:lnTo>
                    <a:pt x="257331" y="356223"/>
                  </a:lnTo>
                  <a:lnTo>
                    <a:pt x="253775" y="350762"/>
                  </a:lnTo>
                  <a:lnTo>
                    <a:pt x="250981" y="345174"/>
                  </a:lnTo>
                </a:path>
                <a:path w="685800" h="400684">
                  <a:moveTo>
                    <a:pt x="457610" y="321044"/>
                  </a:moveTo>
                  <a:lnTo>
                    <a:pt x="456975" y="327013"/>
                  </a:lnTo>
                  <a:lnTo>
                    <a:pt x="455578" y="332982"/>
                  </a:lnTo>
                  <a:lnTo>
                    <a:pt x="453419" y="338697"/>
                  </a:lnTo>
                </a:path>
                <a:path w="685800" h="400684">
                  <a:moveTo>
                    <a:pt x="541811" y="211570"/>
                  </a:moveTo>
                  <a:lnTo>
                    <a:pt x="563372" y="223158"/>
                  </a:lnTo>
                  <a:lnTo>
                    <a:pt x="579705" y="238748"/>
                  </a:lnTo>
                  <a:lnTo>
                    <a:pt x="590014" y="257290"/>
                  </a:lnTo>
                  <a:lnTo>
                    <a:pt x="593500" y="277737"/>
                  </a:lnTo>
                </a:path>
                <a:path w="685800" h="400684">
                  <a:moveTo>
                    <a:pt x="663604" y="141085"/>
                  </a:moveTo>
                  <a:lnTo>
                    <a:pt x="659209" y="148026"/>
                  </a:lnTo>
                  <a:lnTo>
                    <a:pt x="653873" y="154515"/>
                  </a:lnTo>
                  <a:lnTo>
                    <a:pt x="647656" y="160480"/>
                  </a:lnTo>
                  <a:lnTo>
                    <a:pt x="640617" y="165850"/>
                  </a:lnTo>
                </a:path>
                <a:path w="685800" h="400684">
                  <a:moveTo>
                    <a:pt x="608359" y="48883"/>
                  </a:moveTo>
                  <a:lnTo>
                    <a:pt x="609248" y="52820"/>
                  </a:lnTo>
                  <a:lnTo>
                    <a:pt x="609756" y="56757"/>
                  </a:lnTo>
                  <a:lnTo>
                    <a:pt x="609629" y="60694"/>
                  </a:lnTo>
                </a:path>
                <a:path w="685800" h="400684">
                  <a:moveTo>
                    <a:pt x="461674" y="35294"/>
                  </a:moveTo>
                  <a:lnTo>
                    <a:pt x="464595" y="29833"/>
                  </a:lnTo>
                  <a:lnTo>
                    <a:pt x="468659" y="24753"/>
                  </a:lnTo>
                  <a:lnTo>
                    <a:pt x="473358" y="20308"/>
                  </a:lnTo>
                </a:path>
                <a:path w="685800" h="400684">
                  <a:moveTo>
                    <a:pt x="351565" y="42406"/>
                  </a:moveTo>
                  <a:lnTo>
                    <a:pt x="352708" y="37961"/>
                  </a:lnTo>
                  <a:lnTo>
                    <a:pt x="354613" y="33643"/>
                  </a:lnTo>
                  <a:lnTo>
                    <a:pt x="357280" y="29452"/>
                  </a:lnTo>
                </a:path>
                <a:path w="685800" h="400684">
                  <a:moveTo>
                    <a:pt x="222279" y="46724"/>
                  </a:moveTo>
                  <a:lnTo>
                    <a:pt x="229772" y="50280"/>
                  </a:lnTo>
                  <a:lnTo>
                    <a:pt x="236757" y="54471"/>
                  </a:lnTo>
                  <a:lnTo>
                    <a:pt x="242853" y="59297"/>
                  </a:lnTo>
                </a:path>
                <a:path w="685800" h="400684">
                  <a:moveTo>
                    <a:pt x="65561" y="145022"/>
                  </a:moveTo>
                  <a:lnTo>
                    <a:pt x="63910" y="140831"/>
                  </a:lnTo>
                  <a:lnTo>
                    <a:pt x="62767" y="136386"/>
                  </a:lnTo>
                  <a:lnTo>
                    <a:pt x="62005" y="131941"/>
                  </a:lnTo>
                </a:path>
              </a:pathLst>
            </a:custGeom>
            <a:grpFill/>
            <a:ln w="3175">
              <a:solidFill>
                <a:srgbClr val="CCFF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12010" y="216133"/>
            <a:ext cx="468123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800" b="0" spc="20" dirty="0" err="1">
                <a:latin typeface="Noto Sans CJK JP Medium"/>
                <a:cs typeface="Noto Sans CJK JP Medium"/>
              </a:rPr>
              <a:t>可以</a:t>
            </a:r>
            <a:r>
              <a:rPr sz="800" b="0" spc="5" dirty="0" err="1">
                <a:latin typeface="Noto Sans CJK JP Medium"/>
                <a:cs typeface="Noto Sans CJK JP Medium"/>
              </a:rPr>
              <a:t>問些甚</a:t>
            </a:r>
            <a:r>
              <a:rPr sz="800" b="0" spc="20" dirty="0" err="1">
                <a:latin typeface="Noto Sans CJK JP Medium"/>
                <a:cs typeface="Noto Sans CJK JP Medium"/>
              </a:rPr>
              <a:t>麼呢</a:t>
            </a:r>
            <a:r>
              <a:rPr sz="800" b="0" spc="20" dirty="0">
                <a:latin typeface="Noto Sans CJK JP Medium"/>
                <a:cs typeface="Noto Sans CJK JP Medium"/>
              </a:rPr>
              <a:t>？</a:t>
            </a:r>
            <a:endParaRPr sz="800" dirty="0">
              <a:latin typeface="Noto Sans CJK JP Medium"/>
              <a:cs typeface="Noto Sans CJK JP Medium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F8126A12-0443-4474-8AC9-152B6E79D8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16" t="20082" r="31745" b="36910"/>
          <a:stretch/>
        </p:blipFill>
        <p:spPr>
          <a:xfrm>
            <a:off x="1488900" y="971550"/>
            <a:ext cx="1151787" cy="799209"/>
          </a:xfrm>
          <a:prstGeom prst="rect">
            <a:avLst/>
          </a:prstGeom>
        </p:spPr>
      </p:pic>
      <p:sp>
        <p:nvSpPr>
          <p:cNvPr id="14" name="想法泡泡: 雲朵 13">
            <a:extLst>
              <a:ext uri="{FF2B5EF4-FFF2-40B4-BE49-F238E27FC236}">
                <a16:creationId xmlns:a16="http://schemas.microsoft.com/office/drawing/2014/main" id="{F54FC31F-854E-423C-A5FB-EA3F0E68639A}"/>
              </a:ext>
            </a:extLst>
          </p:cNvPr>
          <p:cNvSpPr/>
          <p:nvPr/>
        </p:nvSpPr>
        <p:spPr>
          <a:xfrm rot="10800000">
            <a:off x="406400" y="1471264"/>
            <a:ext cx="1335558" cy="230504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 sz="8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F81E512-49A2-4F4E-89D4-1C44C60F3206}"/>
              </a:ext>
            </a:extLst>
          </p:cNvPr>
          <p:cNvSpPr/>
          <p:nvPr/>
        </p:nvSpPr>
        <p:spPr>
          <a:xfrm>
            <a:off x="606601" y="1469134"/>
            <a:ext cx="1397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800" dirty="0"/>
              <a:t>老師會說甚麼</a:t>
            </a:r>
            <a:r>
              <a:rPr lang="zh-HK" altLang="en-US" sz="800" dirty="0"/>
              <a:t>？</a:t>
            </a:r>
          </a:p>
        </p:txBody>
      </p:sp>
      <p:sp>
        <p:nvSpPr>
          <p:cNvPr id="16" name="想法泡泡: 雲朵 15">
            <a:extLst>
              <a:ext uri="{FF2B5EF4-FFF2-40B4-BE49-F238E27FC236}">
                <a16:creationId xmlns:a16="http://schemas.microsoft.com/office/drawing/2014/main" id="{424357DB-8789-4527-8CB6-356386FC3E82}"/>
              </a:ext>
            </a:extLst>
          </p:cNvPr>
          <p:cNvSpPr/>
          <p:nvPr/>
        </p:nvSpPr>
        <p:spPr>
          <a:xfrm>
            <a:off x="1244600" y="674507"/>
            <a:ext cx="1533753" cy="230504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800" dirty="0"/>
              <a:t>為甚麼同學受了傷？</a:t>
            </a:r>
            <a:endParaRPr lang="zh-HK" altLang="en-US" sz="800" dirty="0"/>
          </a:p>
        </p:txBody>
      </p:sp>
      <p:sp>
        <p:nvSpPr>
          <p:cNvPr id="17" name="想法泡泡: 雲朵 16">
            <a:extLst>
              <a:ext uri="{FF2B5EF4-FFF2-40B4-BE49-F238E27FC236}">
                <a16:creationId xmlns:a16="http://schemas.microsoft.com/office/drawing/2014/main" id="{67EE8DEC-3BD7-437D-B070-399532CB6266}"/>
              </a:ext>
            </a:extLst>
          </p:cNvPr>
          <p:cNvSpPr/>
          <p:nvPr/>
        </p:nvSpPr>
        <p:spPr>
          <a:xfrm rot="10800000">
            <a:off x="1335822" y="1815906"/>
            <a:ext cx="1335558" cy="230504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 sz="8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14E85AD-5343-4D59-930B-CC8846654843}"/>
              </a:ext>
            </a:extLst>
          </p:cNvPr>
          <p:cNvSpPr/>
          <p:nvPr/>
        </p:nvSpPr>
        <p:spPr>
          <a:xfrm>
            <a:off x="1533497" y="1815906"/>
            <a:ext cx="12448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800" dirty="0"/>
              <a:t>同學會怎麼做</a:t>
            </a:r>
            <a:r>
              <a:rPr lang="zh-HK" altLang="en-US" sz="800" dirty="0"/>
              <a:t>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000" y="514350"/>
            <a:ext cx="1935480" cy="7963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5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1.</a:t>
            </a:r>
            <a:r>
              <a:rPr sz="950" spc="-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細心觀察重點</a:t>
            </a:r>
            <a:endParaRPr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2.</a:t>
            </a:r>
            <a:r>
              <a:rPr sz="950" spc="-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整理故事元素</a:t>
            </a:r>
            <a:endParaRPr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latin typeface="Carlito"/>
                <a:cs typeface="Carlito"/>
              </a:rPr>
              <a:t>3.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豐富內容</a:t>
            </a:r>
            <a:endParaRPr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5" dirty="0">
                <a:solidFill>
                  <a:srgbClr val="FF0000"/>
                </a:solidFill>
                <a:latin typeface="Carlito"/>
                <a:cs typeface="Carlito"/>
              </a:rPr>
              <a:t>4.</a:t>
            </a:r>
            <a:r>
              <a:rPr sz="95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950" spc="20" dirty="0">
                <a:solidFill>
                  <a:srgbClr val="FF0000"/>
                </a:solidFill>
                <a:latin typeface="Noto Sans CJK JP Black"/>
                <a:cs typeface="Noto Sans CJK JP Black"/>
              </a:rPr>
              <a:t>增強連接性</a:t>
            </a:r>
            <a:endParaRPr sz="950" dirty="0">
              <a:latin typeface="Noto Sans CJK JP Black"/>
              <a:cs typeface="Noto Sans CJK JP Black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725FE94-CFCB-4153-969B-FE3639A019F3}"/>
              </a:ext>
            </a:extLst>
          </p:cNvPr>
          <p:cNvSpPr txBox="1"/>
          <p:nvPr/>
        </p:nvSpPr>
        <p:spPr>
          <a:xfrm>
            <a:off x="635000" y="133350"/>
            <a:ext cx="1706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spc="-10" dirty="0">
                <a:latin typeface="Noto Sans CJK JP Black"/>
                <a:cs typeface="Noto Sans CJK JP Black"/>
              </a:rPr>
              <a:t>教授子女敍事要訣</a:t>
            </a:r>
            <a:endParaRPr lang="zh-TW" altLang="en-US" sz="14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F6D543A-F636-4054-B8FB-0EA99FEB7C52}"/>
              </a:ext>
            </a:extLst>
          </p:cNvPr>
          <p:cNvSpPr txBox="1"/>
          <p:nvPr/>
        </p:nvSpPr>
        <p:spPr>
          <a:xfrm>
            <a:off x="870585" y="12093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0" dirty="0">
                <a:latin typeface="Noto Sans CJK JP Medium"/>
                <a:cs typeface="Noto Sans CJK JP Medium"/>
              </a:rPr>
              <a:t>連接</a:t>
            </a:r>
            <a:r>
              <a:rPr sz="1350" b="0" spc="-10" dirty="0">
                <a:latin typeface="Noto Sans CJK JP Medium"/>
                <a:cs typeface="Noto Sans CJK JP Medium"/>
              </a:rPr>
              <a:t>詞的運用</a:t>
            </a:r>
            <a:endParaRPr sz="1350" dirty="0">
              <a:latin typeface="Noto Sans CJK JP Medium"/>
              <a:cs typeface="Noto Sans CJK JP Medium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05D0D92F-832C-4E02-B717-6F82A7FF6AD8}"/>
              </a:ext>
            </a:extLst>
          </p:cNvPr>
          <p:cNvSpPr txBox="1">
            <a:spLocks/>
          </p:cNvSpPr>
          <p:nvPr/>
        </p:nvSpPr>
        <p:spPr>
          <a:xfrm>
            <a:off x="406400" y="351434"/>
            <a:ext cx="2143659" cy="34926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 algn="l" defTabSz="139720" rtl="0" eaLnBrk="1" latinLnBrk="0" hangingPunct="1">
              <a:spcBef>
                <a:spcPct val="0"/>
              </a:spcBef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lang="zh-TW" altLang="en-US" spc="20" dirty="0"/>
              <a:t>不同的連接詞可以為分句配上</a:t>
            </a:r>
            <a:br>
              <a:rPr lang="zh-TW" altLang="en-US" spc="20" dirty="0"/>
            </a:br>
            <a:r>
              <a:rPr lang="zh-TW" altLang="en-US" spc="20" dirty="0"/>
              <a:t>不同</a:t>
            </a:r>
            <a:r>
              <a:rPr lang="zh-TW" altLang="en-US" spc="30" dirty="0"/>
              <a:t>的</a:t>
            </a:r>
            <a:r>
              <a:rPr lang="zh-TW" altLang="en-US" spc="20" dirty="0"/>
              <a:t>邏輯</a:t>
            </a:r>
            <a:r>
              <a:rPr lang="zh-TW" altLang="en-US" spc="30" dirty="0"/>
              <a:t>關</a:t>
            </a:r>
            <a:r>
              <a:rPr lang="zh-TW" altLang="en-US" spc="15" dirty="0"/>
              <a:t>係， </a:t>
            </a:r>
            <a:r>
              <a:rPr lang="zh-TW" altLang="en-US" spc="20" dirty="0"/>
              <a:t>如</a:t>
            </a:r>
            <a:r>
              <a:rPr lang="en-US" altLang="zh-TW" spc="5" dirty="0">
                <a:latin typeface="Carlito"/>
                <a:cs typeface="Carlito"/>
              </a:rPr>
              <a:t>: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F16845E4-6B99-4C8E-9B34-1E3D18AC40A2}"/>
              </a:ext>
            </a:extLst>
          </p:cNvPr>
          <p:cNvSpPr txBox="1"/>
          <p:nvPr/>
        </p:nvSpPr>
        <p:spPr>
          <a:xfrm>
            <a:off x="177800" y="738478"/>
            <a:ext cx="2592705" cy="3606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1610" marR="5080" indent="-169545">
              <a:lnSpc>
                <a:spcPct val="124200"/>
              </a:lnSpc>
              <a:spcBef>
                <a:spcPts val="95"/>
              </a:spcBef>
            </a:pPr>
            <a:r>
              <a:rPr lang="zh-HK" altLang="en-US" sz="950" u="sng" spc="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</a:rPr>
              <a:t>承</a:t>
            </a:r>
            <a:r>
              <a:rPr sz="950" b="0" u="sng" spc="30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接關</a:t>
            </a:r>
            <a:r>
              <a:rPr sz="950" b="0" u="sng" spc="20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係</a:t>
            </a:r>
            <a:r>
              <a:rPr sz="950" b="0" spc="-50" dirty="0">
                <a:solidFill>
                  <a:srgbClr val="FF0000"/>
                </a:solidFill>
                <a:latin typeface="Noto Sans CJK JP Medium"/>
                <a:cs typeface="Noto Sans CJK JP Medium"/>
              </a:rPr>
              <a:t> 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spc="-25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第二句接著第一句，表示</a:t>
            </a:r>
            <a:r>
              <a:rPr sz="950" b="0" spc="30" dirty="0">
                <a:solidFill>
                  <a:srgbClr val="FF0000"/>
                </a:solidFill>
                <a:latin typeface="Noto Sans CJK JP Medium"/>
                <a:cs typeface="Noto Sans CJK JP Medium"/>
              </a:rPr>
              <a:t>時序關係</a:t>
            </a:r>
            <a:r>
              <a:rPr sz="950" spc="20" dirty="0">
                <a:latin typeface="Noto Sans CJK JP Black"/>
                <a:cs typeface="Noto Sans CJK JP Black"/>
              </a:rPr>
              <a:t>。 例如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spc="220" dirty="0">
                <a:latin typeface="Carlito"/>
                <a:cs typeface="Carlito"/>
              </a:rPr>
              <a:t> </a:t>
            </a:r>
            <a:r>
              <a:rPr sz="950" spc="50" dirty="0">
                <a:latin typeface="Noto Sans CJK JP Black"/>
                <a:cs typeface="Noto Sans CJK JP Black"/>
              </a:rPr>
              <a:t>“</a:t>
            </a:r>
            <a:r>
              <a:rPr sz="950" spc="85" dirty="0">
                <a:latin typeface="Noto Sans CJK JP Black"/>
                <a:cs typeface="Noto Sans CJK JP Black"/>
              </a:rPr>
              <a:t>我洗完手，</a:t>
            </a:r>
            <a:r>
              <a:rPr sz="950" b="0" spc="3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然後</a:t>
            </a:r>
            <a:r>
              <a:rPr sz="950" spc="20" dirty="0">
                <a:latin typeface="Noto Sans CJK JP Black"/>
                <a:cs typeface="Noto Sans CJK JP Black"/>
              </a:rPr>
              <a:t>去食飯</a:t>
            </a:r>
            <a:r>
              <a:rPr sz="950" b="0" spc="30" dirty="0">
                <a:latin typeface="Noto Sans CJK JP Medium"/>
                <a:cs typeface="Noto Sans CJK JP Medium"/>
              </a:rPr>
              <a:t>。</a:t>
            </a:r>
            <a:r>
              <a:rPr sz="950" spc="370" dirty="0">
                <a:latin typeface="Noto Sans CJK JP Black"/>
                <a:cs typeface="Noto Sans CJK JP Black"/>
              </a:rPr>
              <a:t>”</a:t>
            </a:r>
            <a:endParaRPr sz="950" dirty="0">
              <a:latin typeface="Noto Sans CJK JP Black"/>
              <a:cs typeface="Noto Sans CJK JP Black"/>
            </a:endParaRPr>
          </a:p>
        </p:txBody>
      </p:sp>
      <p:pic>
        <p:nvPicPr>
          <p:cNvPr id="5" name="Picture 2" descr="https://www.carngerrish.co.uk/wp-content/uploads/2015/06/connection-and-separation.jpg">
            <a:extLst>
              <a:ext uri="{FF2B5EF4-FFF2-40B4-BE49-F238E27FC236}">
                <a16:creationId xmlns:a16="http://schemas.microsoft.com/office/drawing/2014/main" id="{CC487C7C-2C06-4791-8FDC-9F6CD01B1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30764"/>
            <a:ext cx="167640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45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F15C89E7-F195-4289-8A8D-132022DF6237}"/>
              </a:ext>
            </a:extLst>
          </p:cNvPr>
          <p:cNvSpPr txBox="1">
            <a:spLocks/>
          </p:cNvSpPr>
          <p:nvPr/>
        </p:nvSpPr>
        <p:spPr>
          <a:xfrm>
            <a:off x="406400" y="351434"/>
            <a:ext cx="2143659" cy="34926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 algn="l" defTabSz="139720" rtl="0" eaLnBrk="1" latinLnBrk="0" hangingPunct="1">
              <a:spcBef>
                <a:spcPct val="0"/>
              </a:spcBef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lang="zh-TW" altLang="en-US" spc="20" dirty="0"/>
              <a:t>不同的連接詞可以為分句配上</a:t>
            </a:r>
            <a:br>
              <a:rPr lang="zh-TW" altLang="en-US" spc="20" dirty="0"/>
            </a:br>
            <a:r>
              <a:rPr lang="zh-TW" altLang="en-US" spc="20" dirty="0"/>
              <a:t>不同</a:t>
            </a:r>
            <a:r>
              <a:rPr lang="zh-TW" altLang="en-US" spc="30" dirty="0"/>
              <a:t>的</a:t>
            </a:r>
            <a:r>
              <a:rPr lang="zh-TW" altLang="en-US" spc="20" dirty="0"/>
              <a:t>邏輯</a:t>
            </a:r>
            <a:r>
              <a:rPr lang="zh-TW" altLang="en-US" spc="30" dirty="0"/>
              <a:t>關</a:t>
            </a:r>
            <a:r>
              <a:rPr lang="zh-TW" altLang="en-US" spc="15" dirty="0"/>
              <a:t>係， </a:t>
            </a:r>
            <a:r>
              <a:rPr lang="zh-TW" altLang="en-US" spc="20" dirty="0"/>
              <a:t>如</a:t>
            </a:r>
            <a:r>
              <a:rPr lang="en-US" altLang="zh-TW" spc="5" dirty="0">
                <a:latin typeface="Carlito"/>
                <a:cs typeface="Carlito"/>
              </a:rPr>
              <a:t>: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723495AF-D006-4F3C-9406-FAFBB8D6AB19}"/>
              </a:ext>
            </a:extLst>
          </p:cNvPr>
          <p:cNvSpPr txBox="1"/>
          <p:nvPr/>
        </p:nvSpPr>
        <p:spPr>
          <a:xfrm>
            <a:off x="415454" y="721349"/>
            <a:ext cx="2143659" cy="373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245" marR="5080" indent="-170180">
              <a:lnSpc>
                <a:spcPct val="124200"/>
              </a:lnSpc>
              <a:spcBef>
                <a:spcPts val="95"/>
              </a:spcBef>
            </a:pPr>
            <a:r>
              <a:rPr sz="950" b="1" u="sng" spc="-2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b="0" u="sng" spc="30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因果關</a:t>
            </a:r>
            <a:r>
              <a:rPr sz="950" b="0" u="sng" spc="20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係</a:t>
            </a:r>
            <a:r>
              <a:rPr sz="950" b="0" spc="-65" dirty="0">
                <a:solidFill>
                  <a:srgbClr val="FF0000"/>
                </a:solidFill>
                <a:latin typeface="Noto Sans CJK JP Medium"/>
                <a:cs typeface="Noto Sans CJK JP Medium"/>
              </a:rPr>
              <a:t> 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lang="en-US" altLang="zh-HK" sz="950" spc="20" dirty="0">
                <a:latin typeface="Noto Sans CJK JP Black"/>
                <a:cs typeface="Carlito"/>
              </a:rPr>
              <a:t> </a:t>
            </a:r>
            <a:r>
              <a:rPr sz="950" spc="20" dirty="0" err="1">
                <a:latin typeface="Noto Sans CJK JP Black"/>
                <a:cs typeface="Noto Sans CJK JP Black"/>
              </a:rPr>
              <a:t>第二句是第一句的結果</a:t>
            </a:r>
            <a:r>
              <a:rPr sz="950" spc="20" dirty="0">
                <a:latin typeface="Noto Sans CJK JP Black"/>
                <a:cs typeface="Noto Sans CJK JP Black"/>
              </a:rPr>
              <a:t>。 </a:t>
            </a:r>
            <a:endParaRPr lang="en-US" altLang="zh-HK" sz="950" spc="20" dirty="0">
              <a:latin typeface="Noto Sans CJK JP Black"/>
              <a:cs typeface="Noto Sans CJK JP Black"/>
            </a:endParaRPr>
          </a:p>
          <a:p>
            <a:pPr marL="182245" marR="5080" indent="-170180">
              <a:lnSpc>
                <a:spcPct val="124200"/>
              </a:lnSpc>
              <a:spcBef>
                <a:spcPts val="95"/>
              </a:spcBef>
            </a:pPr>
            <a:r>
              <a:rPr sz="950" spc="20" dirty="0" err="1">
                <a:latin typeface="Noto Sans CJK JP Black"/>
                <a:cs typeface="Noto Sans CJK JP Black"/>
              </a:rPr>
              <a:t>例如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spc="10" dirty="0">
                <a:latin typeface="Carlito"/>
                <a:cs typeface="Carlito"/>
              </a:rPr>
              <a:t> </a:t>
            </a:r>
            <a:r>
              <a:rPr sz="950" spc="370" dirty="0">
                <a:latin typeface="Noto Sans CJK JP Black"/>
                <a:cs typeface="Noto Sans CJK JP Black"/>
              </a:rPr>
              <a:t>“</a:t>
            </a:r>
            <a:r>
              <a:rPr sz="950" b="0" spc="3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因為</a:t>
            </a:r>
            <a:r>
              <a:rPr sz="950" b="0" spc="30" dirty="0">
                <a:latin typeface="Noto Sans CJK JP Medium"/>
                <a:cs typeface="Noto Sans CJK JP Medium"/>
              </a:rPr>
              <a:t>肚餓，</a:t>
            </a:r>
            <a:r>
              <a:rPr sz="950" b="0" spc="2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所以</a:t>
            </a:r>
            <a:r>
              <a:rPr sz="950" b="0" spc="30" dirty="0">
                <a:latin typeface="Noto Sans CJK JP Medium"/>
                <a:cs typeface="Noto Sans CJK JP Medium"/>
              </a:rPr>
              <a:t>要</a:t>
            </a:r>
            <a:r>
              <a:rPr sz="950" b="0" spc="20" dirty="0">
                <a:latin typeface="Noto Sans CJK JP Medium"/>
                <a:cs typeface="Noto Sans CJK JP Medium"/>
              </a:rPr>
              <a:t>食飯</a:t>
            </a:r>
            <a:r>
              <a:rPr sz="950" spc="370" dirty="0">
                <a:latin typeface="Noto Sans CJK JP Black"/>
                <a:cs typeface="Noto Sans CJK JP Black"/>
              </a:rPr>
              <a:t>”</a:t>
            </a:r>
            <a:endParaRPr sz="950" dirty="0">
              <a:latin typeface="Noto Sans CJK JP Black"/>
              <a:cs typeface="Noto Sans CJK JP Black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3839CB5-028C-4BAA-9B5F-E3DD364C4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31" t="28182" r="63636" b="23819"/>
          <a:stretch/>
        </p:blipFill>
        <p:spPr>
          <a:xfrm>
            <a:off x="749999" y="1120008"/>
            <a:ext cx="772059" cy="83820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11CA0F8-79DB-4D59-B7E9-F255516CA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45637" r="36363" b="23818"/>
          <a:stretch/>
        </p:blipFill>
        <p:spPr>
          <a:xfrm>
            <a:off x="1778000" y="1424808"/>
            <a:ext cx="381000" cy="533401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B2178753-9922-4AA1-9E78-C87CA7D2CAD2}"/>
              </a:ext>
            </a:extLst>
          </p:cNvPr>
          <p:cNvSpPr txBox="1"/>
          <p:nvPr/>
        </p:nvSpPr>
        <p:spPr>
          <a:xfrm>
            <a:off x="870585" y="12093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0" dirty="0">
                <a:latin typeface="Noto Sans CJK JP Medium"/>
                <a:cs typeface="Noto Sans CJK JP Medium"/>
              </a:rPr>
              <a:t>連接</a:t>
            </a:r>
            <a:r>
              <a:rPr sz="1350" b="0" spc="-10" dirty="0">
                <a:latin typeface="Noto Sans CJK JP Medium"/>
                <a:cs typeface="Noto Sans CJK JP Medium"/>
              </a:rPr>
              <a:t>詞的運用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784811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">
            <a:extLst>
              <a:ext uri="{FF2B5EF4-FFF2-40B4-BE49-F238E27FC236}">
                <a16:creationId xmlns:a16="http://schemas.microsoft.com/office/drawing/2014/main" id="{CCFEB254-DC5F-4152-979F-5A554952AABF}"/>
              </a:ext>
            </a:extLst>
          </p:cNvPr>
          <p:cNvSpPr txBox="1">
            <a:spLocks/>
          </p:cNvSpPr>
          <p:nvPr/>
        </p:nvSpPr>
        <p:spPr>
          <a:xfrm>
            <a:off x="482600" y="406386"/>
            <a:ext cx="2143659" cy="34926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 algn="l" defTabSz="139720" rtl="0" eaLnBrk="1" latinLnBrk="0" hangingPunct="1">
              <a:spcBef>
                <a:spcPct val="0"/>
              </a:spcBef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lang="zh-TW" altLang="en-US" spc="20" dirty="0"/>
              <a:t>不同的連接詞可以為分句配上</a:t>
            </a:r>
            <a:br>
              <a:rPr lang="zh-TW" altLang="en-US" spc="20" dirty="0"/>
            </a:br>
            <a:r>
              <a:rPr lang="zh-TW" altLang="en-US" spc="20" dirty="0"/>
              <a:t>不同</a:t>
            </a:r>
            <a:r>
              <a:rPr lang="zh-TW" altLang="en-US" spc="30" dirty="0"/>
              <a:t>的</a:t>
            </a:r>
            <a:r>
              <a:rPr lang="zh-TW" altLang="en-US" spc="20" dirty="0"/>
              <a:t>邏輯</a:t>
            </a:r>
            <a:r>
              <a:rPr lang="zh-TW" altLang="en-US" spc="30" dirty="0"/>
              <a:t>關</a:t>
            </a:r>
            <a:r>
              <a:rPr lang="zh-TW" altLang="en-US" spc="15" dirty="0"/>
              <a:t>係， </a:t>
            </a:r>
            <a:r>
              <a:rPr lang="zh-TW" altLang="en-US" spc="20" dirty="0"/>
              <a:t>如</a:t>
            </a:r>
            <a:r>
              <a:rPr lang="en-US" altLang="zh-TW" spc="5" dirty="0">
                <a:latin typeface="Carlito"/>
                <a:cs typeface="Carlito"/>
              </a:rPr>
              <a:t>: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C4BB885-C49C-46E9-AA13-4B35F392B16F}"/>
              </a:ext>
            </a:extLst>
          </p:cNvPr>
          <p:cNvSpPr txBox="1"/>
          <p:nvPr/>
        </p:nvSpPr>
        <p:spPr>
          <a:xfrm>
            <a:off x="177800" y="810818"/>
            <a:ext cx="2590800" cy="3606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3035" marR="5080" indent="-140970">
              <a:lnSpc>
                <a:spcPct val="124200"/>
              </a:lnSpc>
              <a:spcBef>
                <a:spcPts val="95"/>
              </a:spcBef>
            </a:pPr>
            <a:r>
              <a:rPr sz="950" b="1" u="sng" spc="-2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b="0" u="sng" spc="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條件關</a:t>
            </a:r>
            <a:r>
              <a:rPr sz="950" b="0" u="sng" spc="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係</a:t>
            </a:r>
            <a:r>
              <a:rPr sz="950" b="0" spc="-50" dirty="0">
                <a:solidFill>
                  <a:srgbClr val="FF0000"/>
                </a:solidFill>
                <a:latin typeface="Noto Sans CJK JP Medium"/>
                <a:cs typeface="Noto Sans CJK JP Medium"/>
              </a:rPr>
              <a:t> 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spc="-25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第二句是第一句已設立條件的結果。 例如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spc="-40" dirty="0">
                <a:latin typeface="Carlito"/>
                <a:cs typeface="Carlito"/>
              </a:rPr>
              <a:t> </a:t>
            </a:r>
            <a:r>
              <a:rPr sz="950" spc="370" dirty="0">
                <a:latin typeface="Noto Sans CJK JP Black"/>
                <a:cs typeface="Noto Sans CJK JP Black"/>
              </a:rPr>
              <a:t>“</a:t>
            </a:r>
            <a:r>
              <a:rPr sz="950" b="0" spc="3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如果</a:t>
            </a:r>
            <a:r>
              <a:rPr sz="950" b="0" spc="30" dirty="0">
                <a:latin typeface="Noto Sans CJK JP Medium"/>
                <a:cs typeface="Noto Sans CJK JP Medium"/>
              </a:rPr>
              <a:t>考試不</a:t>
            </a:r>
            <a:r>
              <a:rPr sz="950" b="0" spc="20" dirty="0">
                <a:latin typeface="Noto Sans CJK JP Medium"/>
                <a:cs typeface="Noto Sans CJK JP Medium"/>
              </a:rPr>
              <a:t>合</a:t>
            </a:r>
            <a:r>
              <a:rPr sz="950" b="0" spc="30" dirty="0">
                <a:latin typeface="Noto Sans CJK JP Medium"/>
                <a:cs typeface="Noto Sans CJK JP Medium"/>
              </a:rPr>
              <a:t>格</a:t>
            </a:r>
            <a:r>
              <a:rPr sz="950" b="0" spc="20" dirty="0">
                <a:latin typeface="Noto Sans CJK JP Medium"/>
                <a:cs typeface="Noto Sans CJK JP Medium"/>
              </a:rPr>
              <a:t>，</a:t>
            </a:r>
            <a:r>
              <a:rPr sz="950" b="0" u="sng" spc="-210" dirty="0">
                <a:solidFill>
                  <a:srgbClr val="3366FF"/>
                </a:solidFill>
                <a:uFill>
                  <a:solidFill>
                    <a:srgbClr val="3366FF"/>
                  </a:solidFill>
                </a:uFill>
                <a:latin typeface="Noto Sans CJK JP Medium"/>
                <a:cs typeface="Noto Sans CJK JP Medium"/>
              </a:rPr>
              <a:t> </a:t>
            </a:r>
            <a:r>
              <a:rPr sz="950" b="0" spc="20" dirty="0">
                <a:solidFill>
                  <a:srgbClr val="3366FF"/>
                </a:solidFill>
                <a:uFill>
                  <a:solidFill>
                    <a:srgbClr val="3366FF"/>
                  </a:solidFill>
                </a:uFill>
                <a:latin typeface="Noto Sans CJK JP Medium"/>
                <a:cs typeface="Noto Sans CJK JP Medium"/>
              </a:rPr>
              <a:t>就</a:t>
            </a:r>
            <a:r>
              <a:rPr sz="950" b="0" spc="30" dirty="0">
                <a:solidFill>
                  <a:srgbClr val="3366FF"/>
                </a:solidFill>
                <a:uFill>
                  <a:solidFill>
                    <a:srgbClr val="3366FF"/>
                  </a:solidFill>
                </a:uFill>
                <a:latin typeface="Noto Sans CJK JP Medium"/>
                <a:cs typeface="Noto Sans CJK JP Medium"/>
              </a:rPr>
              <a:t>會</a:t>
            </a:r>
            <a:r>
              <a:rPr sz="950" b="0" spc="20" dirty="0">
                <a:latin typeface="Noto Sans CJK JP Medium"/>
                <a:cs typeface="Noto Sans CJK JP Medium"/>
              </a:rPr>
              <a:t>被媽</a:t>
            </a:r>
            <a:r>
              <a:rPr sz="950" b="0" spc="30" dirty="0">
                <a:latin typeface="Noto Sans CJK JP Medium"/>
                <a:cs typeface="Noto Sans CJK JP Medium"/>
              </a:rPr>
              <a:t>媽</a:t>
            </a:r>
            <a:r>
              <a:rPr sz="950" b="0" spc="20" dirty="0">
                <a:latin typeface="Noto Sans CJK JP Medium"/>
                <a:cs typeface="Noto Sans CJK JP Medium"/>
              </a:rPr>
              <a:t>鬧。</a:t>
            </a:r>
            <a:r>
              <a:rPr sz="950" spc="370" dirty="0">
                <a:latin typeface="Noto Sans CJK JP Black"/>
                <a:cs typeface="Noto Sans CJK JP Black"/>
              </a:rPr>
              <a:t>”</a:t>
            </a:r>
            <a:endParaRPr sz="950" dirty="0">
              <a:latin typeface="Noto Sans CJK JP Black"/>
              <a:cs typeface="Noto Sans CJK JP Black"/>
            </a:endParaRPr>
          </a:p>
        </p:txBody>
      </p:sp>
      <p:pic>
        <p:nvPicPr>
          <p:cNvPr id="5" name="Picture 2" descr="key and lock set">
            <a:extLst>
              <a:ext uri="{FF2B5EF4-FFF2-40B4-BE49-F238E27FC236}">
                <a16:creationId xmlns:a16="http://schemas.microsoft.com/office/drawing/2014/main" id="{1CAC805D-5DC6-4A35-96BE-2E644189B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84" b="58509"/>
          <a:stretch/>
        </p:blipFill>
        <p:spPr bwMode="auto">
          <a:xfrm>
            <a:off x="912799" y="1321792"/>
            <a:ext cx="466740" cy="38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key and lock set">
            <a:extLst>
              <a:ext uri="{FF2B5EF4-FFF2-40B4-BE49-F238E27FC236}">
                <a16:creationId xmlns:a16="http://schemas.microsoft.com/office/drawing/2014/main" id="{4E10A980-55D7-4C07-B2FE-88E58DA002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24" r="53784"/>
          <a:stretch/>
        </p:blipFill>
        <p:spPr bwMode="auto">
          <a:xfrm>
            <a:off x="564419" y="1448628"/>
            <a:ext cx="466740" cy="51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key and lock set">
            <a:extLst>
              <a:ext uri="{FF2B5EF4-FFF2-40B4-BE49-F238E27FC236}">
                <a16:creationId xmlns:a16="http://schemas.microsoft.com/office/drawing/2014/main" id="{A241B642-88EE-4E22-9BD7-BBF79F310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5" t="35455"/>
          <a:stretch/>
        </p:blipFill>
        <p:spPr bwMode="auto">
          <a:xfrm>
            <a:off x="1566863" y="1276350"/>
            <a:ext cx="662718" cy="69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箭號: 向右 7">
            <a:extLst>
              <a:ext uri="{FF2B5EF4-FFF2-40B4-BE49-F238E27FC236}">
                <a16:creationId xmlns:a16="http://schemas.microsoft.com/office/drawing/2014/main" id="{EC144A6F-64AE-4C64-B999-15408516DAE6}"/>
              </a:ext>
            </a:extLst>
          </p:cNvPr>
          <p:cNvSpPr/>
          <p:nvPr/>
        </p:nvSpPr>
        <p:spPr>
          <a:xfrm>
            <a:off x="1342757" y="1707237"/>
            <a:ext cx="13044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F53BA686-3AA8-410B-88D0-51E25B84221F}"/>
              </a:ext>
            </a:extLst>
          </p:cNvPr>
          <p:cNvSpPr txBox="1"/>
          <p:nvPr/>
        </p:nvSpPr>
        <p:spPr>
          <a:xfrm>
            <a:off x="870585" y="12093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0" dirty="0">
                <a:latin typeface="Noto Sans CJK JP Medium"/>
                <a:cs typeface="Noto Sans CJK JP Medium"/>
              </a:rPr>
              <a:t>連接</a:t>
            </a:r>
            <a:r>
              <a:rPr sz="1350" b="0" spc="-10" dirty="0">
                <a:latin typeface="Noto Sans CJK JP Medium"/>
                <a:cs typeface="Noto Sans CJK JP Medium"/>
              </a:rPr>
              <a:t>詞的運用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9432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">
            <a:extLst>
              <a:ext uri="{FF2B5EF4-FFF2-40B4-BE49-F238E27FC236}">
                <a16:creationId xmlns:a16="http://schemas.microsoft.com/office/drawing/2014/main" id="{F22DB261-70C3-4F18-8DFF-964706BF7AA5}"/>
              </a:ext>
            </a:extLst>
          </p:cNvPr>
          <p:cNvSpPr txBox="1">
            <a:spLocks/>
          </p:cNvSpPr>
          <p:nvPr/>
        </p:nvSpPr>
        <p:spPr>
          <a:xfrm>
            <a:off x="482600" y="391724"/>
            <a:ext cx="2143659" cy="34926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 algn="l" defTabSz="139720" rtl="0" eaLnBrk="1" latinLnBrk="0" hangingPunct="1">
              <a:spcBef>
                <a:spcPct val="0"/>
              </a:spcBef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lang="zh-TW" altLang="en-US" spc="20" dirty="0"/>
              <a:t>不同的連接詞可以為分句配上</a:t>
            </a:r>
            <a:br>
              <a:rPr lang="zh-TW" altLang="en-US" spc="20" dirty="0"/>
            </a:br>
            <a:r>
              <a:rPr lang="zh-TW" altLang="en-US" spc="20" dirty="0"/>
              <a:t>不同</a:t>
            </a:r>
            <a:r>
              <a:rPr lang="zh-TW" altLang="en-US" spc="30" dirty="0"/>
              <a:t>的</a:t>
            </a:r>
            <a:r>
              <a:rPr lang="zh-TW" altLang="en-US" spc="20" dirty="0"/>
              <a:t>邏輯</a:t>
            </a:r>
            <a:r>
              <a:rPr lang="zh-TW" altLang="en-US" spc="30" dirty="0"/>
              <a:t>關</a:t>
            </a:r>
            <a:r>
              <a:rPr lang="zh-TW" altLang="en-US" spc="15" dirty="0"/>
              <a:t>係， </a:t>
            </a:r>
            <a:r>
              <a:rPr lang="zh-TW" altLang="en-US" spc="20" dirty="0"/>
              <a:t>如</a:t>
            </a:r>
            <a:r>
              <a:rPr lang="en-US" altLang="zh-TW" spc="5" dirty="0">
                <a:latin typeface="Carlito"/>
                <a:cs typeface="Carlito"/>
              </a:rPr>
              <a:t>: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FC07A0F-1D7B-4929-ABF9-C4E6A84346F8}"/>
              </a:ext>
            </a:extLst>
          </p:cNvPr>
          <p:cNvSpPr txBox="1"/>
          <p:nvPr/>
        </p:nvSpPr>
        <p:spPr>
          <a:xfrm>
            <a:off x="177800" y="810818"/>
            <a:ext cx="2616200" cy="3606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3040" marR="5080" indent="-180975">
              <a:lnSpc>
                <a:spcPct val="124200"/>
              </a:lnSpc>
              <a:spcBef>
                <a:spcPts val="95"/>
              </a:spcBef>
            </a:pPr>
            <a:r>
              <a:rPr sz="950" b="1" u="sng" spc="-2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b="0" u="sng" spc="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轉折關</a:t>
            </a:r>
            <a:r>
              <a:rPr sz="950" b="0" u="sng" spc="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係</a:t>
            </a:r>
            <a:r>
              <a:rPr sz="950" b="0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Noto Sans CJK JP Medium"/>
                <a:cs typeface="Noto Sans CJK JP Medium"/>
              </a:rPr>
              <a:t> 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spc="180" dirty="0">
                <a:latin typeface="Carlito"/>
                <a:cs typeface="Carlito"/>
              </a:rPr>
              <a:t> </a:t>
            </a:r>
            <a:r>
              <a:rPr sz="950" spc="20" dirty="0">
                <a:latin typeface="Noto Sans CJK JP Black"/>
                <a:cs typeface="Noto Sans CJK JP Black"/>
              </a:rPr>
              <a:t>第二句是第一句所預期的相反意思。 例如</a:t>
            </a:r>
            <a:r>
              <a:rPr sz="950" spc="5" dirty="0">
                <a:latin typeface="Carlito"/>
                <a:cs typeface="Carlito"/>
              </a:rPr>
              <a:t>:</a:t>
            </a:r>
            <a:r>
              <a:rPr sz="950" dirty="0">
                <a:latin typeface="Carlito"/>
                <a:cs typeface="Carlito"/>
              </a:rPr>
              <a:t> </a:t>
            </a:r>
            <a:r>
              <a:rPr sz="950" spc="370" dirty="0">
                <a:latin typeface="Noto Sans CJK JP Black"/>
                <a:cs typeface="Noto Sans CJK JP Black"/>
              </a:rPr>
              <a:t>“</a:t>
            </a:r>
            <a:r>
              <a:rPr sz="950" b="0" spc="3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雖然</a:t>
            </a:r>
            <a:r>
              <a:rPr sz="950" b="0" spc="30" dirty="0">
                <a:latin typeface="Noto Sans CJK JP Medium"/>
                <a:cs typeface="Noto Sans CJK JP Medium"/>
              </a:rPr>
              <a:t>我好口渴</a:t>
            </a:r>
            <a:r>
              <a:rPr sz="950" b="0" spc="10" dirty="0">
                <a:latin typeface="Noto Sans CJK JP Medium"/>
                <a:cs typeface="Noto Sans CJK JP Medium"/>
              </a:rPr>
              <a:t>，</a:t>
            </a:r>
            <a:r>
              <a:rPr sz="950" b="0" spc="2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但</a:t>
            </a:r>
            <a:r>
              <a:rPr sz="950" b="0" spc="30" dirty="0">
                <a:solidFill>
                  <a:srgbClr val="3366FF"/>
                </a:solidFill>
                <a:latin typeface="Noto Sans CJK JP Medium"/>
                <a:cs typeface="Noto Sans CJK JP Medium"/>
              </a:rPr>
              <a:t>是</a:t>
            </a:r>
            <a:r>
              <a:rPr sz="950" b="0" spc="20" dirty="0">
                <a:latin typeface="Noto Sans CJK JP Medium"/>
                <a:cs typeface="Noto Sans CJK JP Medium"/>
              </a:rPr>
              <a:t>還未</a:t>
            </a:r>
            <a:r>
              <a:rPr sz="950" b="0" spc="30" dirty="0">
                <a:latin typeface="Noto Sans CJK JP Medium"/>
                <a:cs typeface="Noto Sans CJK JP Medium"/>
              </a:rPr>
              <a:t>喝</a:t>
            </a:r>
            <a:r>
              <a:rPr sz="950" b="0" spc="20" dirty="0">
                <a:latin typeface="Noto Sans CJK JP Medium"/>
                <a:cs typeface="Noto Sans CJK JP Medium"/>
              </a:rPr>
              <a:t>水。</a:t>
            </a:r>
            <a:r>
              <a:rPr sz="950" spc="370" dirty="0">
                <a:latin typeface="Noto Sans CJK JP Black"/>
                <a:cs typeface="Noto Sans CJK JP Black"/>
              </a:rPr>
              <a:t>”</a:t>
            </a:r>
            <a:endParaRPr sz="950" dirty="0">
              <a:latin typeface="Noto Sans CJK JP Black"/>
              <a:cs typeface="Noto Sans CJK JP Black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1FC41A8-4F30-448F-A294-01548F099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37" t="15090" r="5386" b="59761"/>
          <a:stretch/>
        </p:blipFill>
        <p:spPr>
          <a:xfrm>
            <a:off x="787400" y="1222997"/>
            <a:ext cx="1394205" cy="70741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CFD0168E-5033-46BD-8924-C548AF51DDAE}"/>
              </a:ext>
            </a:extLst>
          </p:cNvPr>
          <p:cNvSpPr txBox="1"/>
          <p:nvPr/>
        </p:nvSpPr>
        <p:spPr>
          <a:xfrm>
            <a:off x="870585" y="12093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0" dirty="0">
                <a:latin typeface="Noto Sans CJK JP Medium"/>
                <a:cs typeface="Noto Sans CJK JP Medium"/>
              </a:rPr>
              <a:t>連接</a:t>
            </a:r>
            <a:r>
              <a:rPr sz="1350" b="0" spc="-10" dirty="0">
                <a:latin typeface="Noto Sans CJK JP Medium"/>
                <a:cs typeface="Noto Sans CJK JP Medium"/>
              </a:rPr>
              <a:t>詞的運用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95179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38D9DB8-A662-4138-9DE5-C25661140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54" t="16060" r="22727" b="6363"/>
          <a:stretch/>
        </p:blipFill>
        <p:spPr>
          <a:xfrm>
            <a:off x="482600" y="338223"/>
            <a:ext cx="1990725" cy="16764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8235E0A2-CDF1-41D9-90FE-C658287DF889}"/>
              </a:ext>
            </a:extLst>
          </p:cNvPr>
          <p:cNvSpPr txBox="1"/>
          <p:nvPr/>
        </p:nvSpPr>
        <p:spPr>
          <a:xfrm>
            <a:off x="1092200" y="80877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TW" altLang="en-US" sz="1350" dirty="0">
                <a:latin typeface="Noto Sans CJK JP Medium"/>
                <a:cs typeface="Noto Sans CJK JP Medium"/>
              </a:rPr>
              <a:t>重組句子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40673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9EBF39E-EE85-4062-B2EE-655610CF30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0" t="20909" r="20000" b="16061"/>
          <a:stretch/>
        </p:blipFill>
        <p:spPr>
          <a:xfrm>
            <a:off x="171938" y="361950"/>
            <a:ext cx="2450123" cy="14478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9EDF21F1-4EBE-4784-8515-E7ABB33B9C84}"/>
              </a:ext>
            </a:extLst>
          </p:cNvPr>
          <p:cNvSpPr txBox="1"/>
          <p:nvPr/>
        </p:nvSpPr>
        <p:spPr>
          <a:xfrm>
            <a:off x="870585" y="13335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TW" altLang="en-US" sz="1350" dirty="0">
                <a:latin typeface="Noto Sans CJK JP Medium"/>
                <a:cs typeface="Noto Sans CJK JP Medium"/>
              </a:rPr>
              <a:t>看圖辨析圖意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94912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A24E4BA-1E5F-446A-9893-6B27C0255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54" t="20910" r="22727" b="25758"/>
          <a:stretch/>
        </p:blipFill>
        <p:spPr>
          <a:xfrm>
            <a:off x="254000" y="438150"/>
            <a:ext cx="2369127" cy="13716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98308663-0496-4898-9879-EEC3B179B548}"/>
              </a:ext>
            </a:extLst>
          </p:cNvPr>
          <p:cNvSpPr txBox="1"/>
          <p:nvPr/>
        </p:nvSpPr>
        <p:spPr>
          <a:xfrm>
            <a:off x="1016000" y="13335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TW" altLang="en-US" sz="1350" dirty="0">
                <a:latin typeface="Noto Sans CJK JP Medium"/>
                <a:cs typeface="Noto Sans CJK JP Medium"/>
              </a:rPr>
              <a:t>填詞完句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26061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080D3F09-9B3B-4CAA-A548-53A9FC3CD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54" t="16061" r="22727" b="35455"/>
          <a:stretch/>
        </p:blipFill>
        <p:spPr>
          <a:xfrm>
            <a:off x="177800" y="361950"/>
            <a:ext cx="2461260" cy="12954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2E17D1D3-7749-4A9B-A912-B4EF8F32A3E9}"/>
              </a:ext>
            </a:extLst>
          </p:cNvPr>
          <p:cNvSpPr txBox="1"/>
          <p:nvPr/>
        </p:nvSpPr>
        <p:spPr>
          <a:xfrm>
            <a:off x="1016000" y="133350"/>
            <a:ext cx="105283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TW" altLang="en-US" sz="1350" dirty="0">
                <a:latin typeface="Noto Sans CJK JP Medium"/>
                <a:cs typeface="Noto Sans CJK JP Medium"/>
              </a:rPr>
              <a:t>看圖完句</a:t>
            </a:r>
            <a:endParaRPr sz="1350" dirty="0">
              <a:latin typeface="Noto Sans CJK JP Medium"/>
              <a:cs typeface="Noto Sans CJK JP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81177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003709-5EDE-40E0-A40E-1FD43A82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99" y="122967"/>
            <a:ext cx="2013366" cy="39138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1400" dirty="0"/>
              <a:t>學生常見之詞彙問題</a:t>
            </a:r>
          </a:p>
        </p:txBody>
      </p:sp>
      <p:sp>
        <p:nvSpPr>
          <p:cNvPr id="9219" name="內容版面配置區 2">
            <a:extLst>
              <a:ext uri="{FF2B5EF4-FFF2-40B4-BE49-F238E27FC236}">
                <a16:creationId xmlns:a16="http://schemas.microsoft.com/office/drawing/2014/main" id="{B5FBE17B-BE64-4753-A5DE-15329D04C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99" y="514350"/>
            <a:ext cx="2201334" cy="1291857"/>
          </a:xfrm>
        </p:spPr>
        <p:txBody>
          <a:bodyPr>
            <a:noAutofit/>
          </a:bodyPr>
          <a:lstStyle/>
          <a:p>
            <a:pPr marL="182413" indent="-157185">
              <a:buFont typeface="Gill Sans MT" panose="020B0502020104020203" pitchFamily="34" charset="0"/>
              <a:buAutoNum type="arabicPeriod"/>
            </a:pPr>
            <a:r>
              <a:rPr lang="zh-TW" altLang="en-US" sz="900" dirty="0"/>
              <a:t>學習新詞遇到困難</a:t>
            </a:r>
            <a:endParaRPr lang="en-US" altLang="zh-TW" sz="900" dirty="0"/>
          </a:p>
          <a:p>
            <a:pPr marL="182413" indent="-157185">
              <a:buFont typeface="Gill Sans MT" panose="020B0502020104020203" pitchFamily="34" charset="0"/>
              <a:buAutoNum type="arabicPeriod"/>
            </a:pPr>
            <a:r>
              <a:rPr lang="zh-TW" altLang="en-US" sz="900" dirty="0"/>
              <a:t>詞彙不足</a:t>
            </a:r>
            <a:endParaRPr lang="en-US" altLang="zh-TW" sz="900" dirty="0"/>
          </a:p>
          <a:p>
            <a:pPr marL="304669" lvl="1" indent="-157185"/>
            <a:r>
              <a:rPr lang="zh-TW" altLang="en-US" sz="839" dirty="0"/>
              <a:t>較少形容詞</a:t>
            </a:r>
            <a:endParaRPr lang="en-US" altLang="zh-TW" sz="839" dirty="0"/>
          </a:p>
          <a:p>
            <a:pPr marL="182413" indent="-157185">
              <a:buFont typeface="Gill Sans MT" panose="020B0502020104020203" pitchFamily="34" charset="0"/>
              <a:buAutoNum type="arabicPeriod" startAt="3"/>
            </a:pPr>
            <a:r>
              <a:rPr lang="zh-TW" altLang="en-US" sz="900" dirty="0"/>
              <a:t>詞彙變化少</a:t>
            </a:r>
            <a:endParaRPr lang="en-US" altLang="zh-TW" sz="900" dirty="0"/>
          </a:p>
          <a:p>
            <a:pPr marL="304669" lvl="1" indent="-157185"/>
            <a:r>
              <a:rPr lang="zh-TW" altLang="en-US" sz="839" dirty="0"/>
              <a:t>以筆代表毛筆</a:t>
            </a:r>
            <a:r>
              <a:rPr lang="en-US" altLang="zh-TW" sz="839" dirty="0"/>
              <a:t>, </a:t>
            </a:r>
            <a:r>
              <a:rPr lang="zh-TW" altLang="en-US" sz="839" dirty="0"/>
              <a:t>原子筆</a:t>
            </a:r>
            <a:endParaRPr lang="en-US" altLang="zh-TW" sz="839" dirty="0"/>
          </a:p>
          <a:p>
            <a:pPr marL="182413" indent="-157185">
              <a:buFont typeface="Gill Sans MT" panose="020B0502020104020203" pitchFamily="34" charset="0"/>
              <a:buAutoNum type="arabicPeriod" startAt="4"/>
            </a:pPr>
            <a:r>
              <a:rPr lang="zh-TW" altLang="en-US" sz="900" dirty="0"/>
              <a:t>詞彙混淆</a:t>
            </a:r>
            <a:endParaRPr lang="en-US" altLang="zh-TW" sz="900" dirty="0"/>
          </a:p>
          <a:p>
            <a:pPr marL="304669" lvl="1" indent="-157185"/>
            <a:r>
              <a:rPr lang="zh-TW" altLang="en-US" sz="839" dirty="0"/>
              <a:t>粉筆說成黑板</a:t>
            </a:r>
            <a:endParaRPr lang="en-US" altLang="zh-TW" sz="839" dirty="0"/>
          </a:p>
          <a:p>
            <a:pPr marL="182413" indent="-157185">
              <a:buFont typeface="Gill Sans MT" panose="020B0502020104020203" pitchFamily="34" charset="0"/>
              <a:buAutoNum type="arabicPeriod" startAt="5"/>
            </a:pPr>
            <a:r>
              <a:rPr lang="zh-TW" altLang="en-US" sz="900" dirty="0"/>
              <a:t>未能運用合適詞語表達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C7CBF8-0872-4462-93B3-A8ED38E7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133350"/>
            <a:ext cx="2013366" cy="39138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1400" dirty="0"/>
              <a:t>教導方針</a:t>
            </a:r>
          </a:p>
        </p:txBody>
      </p:sp>
      <p:sp>
        <p:nvSpPr>
          <p:cNvPr id="10243" name="內容版面配置區 2">
            <a:extLst>
              <a:ext uri="{FF2B5EF4-FFF2-40B4-BE49-F238E27FC236}">
                <a16:creationId xmlns:a16="http://schemas.microsoft.com/office/drawing/2014/main" id="{BE34EAB7-3341-48DF-ABF1-AB58D979E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470613"/>
            <a:ext cx="2014218" cy="1154273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900" dirty="0"/>
              <a:t>掌握字詞方法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增強記憶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引發聯想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幫助學生有系統地擴展和</a:t>
            </a:r>
            <a:endParaRPr lang="en-HK" altLang="zh-TW" sz="900" dirty="0"/>
          </a:p>
          <a:p>
            <a:pPr marL="0" indent="0" eaLnBrk="1" hangingPunct="1">
              <a:buNone/>
            </a:pPr>
            <a:r>
              <a:rPr lang="en-HK" altLang="zh-TW" sz="900" dirty="0"/>
              <a:t>    </a:t>
            </a:r>
            <a:r>
              <a:rPr lang="zh-TW" altLang="en-US" sz="900" dirty="0"/>
              <a:t>組織字詞關係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建立字詞網絡</a:t>
            </a:r>
            <a:endParaRPr lang="en-US" altLang="zh-TW" sz="900" dirty="0"/>
          </a:p>
          <a:p>
            <a:pPr eaLnBrk="1" hangingPunct="1"/>
            <a:endParaRPr lang="zh-TW" alt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600" y="387618"/>
            <a:ext cx="2786380" cy="1675130"/>
            <a:chOff x="0" y="414560"/>
            <a:chExt cx="2786380" cy="1675130"/>
          </a:xfrm>
        </p:grpSpPr>
        <p:sp>
          <p:nvSpPr>
            <p:cNvPr id="3" name="object 3"/>
            <p:cNvSpPr/>
            <p:nvPr/>
          </p:nvSpPr>
          <p:spPr>
            <a:xfrm>
              <a:off x="294131" y="414560"/>
              <a:ext cx="2139696" cy="14721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131" y="414560"/>
              <a:ext cx="2176272" cy="14721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0383" y="133382"/>
            <a:ext cx="7086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詞彙分類</a:t>
            </a:r>
            <a:endParaRPr sz="135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內容版面配置區 2">
            <a:extLst>
              <a:ext uri="{FF2B5EF4-FFF2-40B4-BE49-F238E27FC236}">
                <a16:creationId xmlns:a16="http://schemas.microsoft.com/office/drawing/2014/main" id="{0180FE26-9601-4527-8851-DBE832778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438150"/>
            <a:ext cx="2685796" cy="1154273"/>
          </a:xfrm>
        </p:spPr>
        <p:txBody>
          <a:bodyPr>
            <a:noAutofit/>
          </a:bodyPr>
          <a:lstStyle/>
          <a:p>
            <a:pPr eaLnBrk="1" hangingPunct="1"/>
            <a:r>
              <a:rPr lang="zh-TW" altLang="en-US" sz="900" dirty="0"/>
              <a:t>類別命名是在詞彙分類中說出上位詞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這項練習能增強學生字詞分類的能力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幫助學生有系統地將字詞儲存在長期記憶中</a:t>
            </a:r>
            <a:endParaRPr lang="en-US" altLang="zh-TW" sz="900" dirty="0"/>
          </a:p>
          <a:p>
            <a:pPr eaLnBrk="1" hangingPunct="1"/>
            <a:r>
              <a:rPr lang="zh-TW" altLang="en-US" sz="900" dirty="0"/>
              <a:t>繼而加強他們存取字詞的能力</a:t>
            </a:r>
            <a:endParaRPr lang="en-US" altLang="zh-TW" sz="900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zh-TW" sz="900" dirty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zh-TW" altLang="en-US" sz="900" dirty="0"/>
              <a:t>                             步驟</a:t>
            </a:r>
            <a:endParaRPr lang="en-US" altLang="zh-TW" sz="900" dirty="0"/>
          </a:p>
          <a:p>
            <a:r>
              <a:rPr lang="zh-TW" altLang="en-US" sz="900" dirty="0"/>
              <a:t>學生能將家長所提供的圖卡或字詞卡分類</a:t>
            </a:r>
          </a:p>
          <a:p>
            <a:pPr eaLnBrk="1" hangingPunct="1"/>
            <a:r>
              <a:rPr lang="zh-TW" altLang="en-US" sz="900" dirty="0"/>
              <a:t>分類後，學生能說出同類的特徵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D56E038-B1AF-4DEA-BE6B-3705C22300FA}"/>
              </a:ext>
            </a:extLst>
          </p:cNvPr>
          <p:cNvSpPr txBox="1"/>
          <p:nvPr/>
        </p:nvSpPr>
        <p:spPr>
          <a:xfrm>
            <a:off x="1040383" y="133382"/>
            <a:ext cx="7086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詞彙分類</a:t>
            </a:r>
            <a:endParaRPr sz="135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0" y="514350"/>
            <a:ext cx="1612265" cy="9810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醫生、護士、律師、清潔工</a:t>
            </a:r>
            <a:endParaRPr sz="950" dirty="0">
              <a:latin typeface="Noto Sans CJK JP Black"/>
              <a:cs typeface="Noto Sans CJK JP Black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7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buFont typeface="Arial"/>
              <a:buChar char="•"/>
              <a:tabLst>
                <a:tab pos="118110" algn="l"/>
              </a:tabLst>
            </a:pPr>
            <a:r>
              <a:rPr sz="950" spc="20" dirty="0">
                <a:latin typeface="Noto Sans CJK JP Black"/>
                <a:cs typeface="Noto Sans CJK JP Black"/>
              </a:rPr>
              <a:t>香蕉、楊桃、檸檬</a:t>
            </a:r>
            <a:endParaRPr sz="950" dirty="0">
              <a:latin typeface="Noto Sans CJK JP Black"/>
              <a:cs typeface="Noto Sans CJK JP Black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7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buFont typeface="Arial"/>
              <a:buChar char="•"/>
              <a:tabLst>
                <a:tab pos="118110" algn="l"/>
              </a:tabLst>
            </a:pPr>
            <a:r>
              <a:rPr sz="950" spc="20" dirty="0">
                <a:latin typeface="Noto Sans CJK JP Black"/>
                <a:cs typeface="Noto Sans CJK JP Black"/>
              </a:rPr>
              <a:t>梳乎厘、芝士蛋糕、雪糕</a:t>
            </a:r>
            <a:endParaRPr sz="950" dirty="0">
              <a:latin typeface="Noto Sans CJK JP Black"/>
              <a:cs typeface="Noto Sans CJK JP Black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7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buFont typeface="Arial"/>
              <a:buChar char="•"/>
              <a:tabLst>
                <a:tab pos="118110" algn="l"/>
              </a:tabLst>
            </a:pPr>
            <a:r>
              <a:rPr sz="950" spc="20" dirty="0">
                <a:latin typeface="Noto Sans CJK JP Black"/>
                <a:cs typeface="Noto Sans CJK JP Black"/>
              </a:rPr>
              <a:t>英文、中文、數學</a:t>
            </a:r>
            <a:endParaRPr sz="950" dirty="0">
              <a:latin typeface="Noto Sans CJK JP Black"/>
              <a:cs typeface="Noto Sans CJK JP Black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7EB39FC-222E-45E4-B11A-3827E8F799C2}"/>
              </a:ext>
            </a:extLst>
          </p:cNvPr>
          <p:cNvSpPr txBox="1"/>
          <p:nvPr/>
        </p:nvSpPr>
        <p:spPr>
          <a:xfrm>
            <a:off x="939800" y="13335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400" spc="-10" dirty="0">
                <a:latin typeface="Noto Sans CJK JP Black"/>
                <a:cs typeface="Noto Sans CJK JP Black"/>
              </a:rPr>
              <a:t>試試看</a:t>
            </a:r>
            <a:endParaRPr lang="zh-HK" altLang="en-US" sz="14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8D7E10-8FCF-445B-AC7E-C8C258597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133350"/>
            <a:ext cx="2013366" cy="391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1400" spc="-10" dirty="0">
                <a:latin typeface="Noto Sans CJK JP Black"/>
                <a:cs typeface="Noto Sans CJK JP Black"/>
              </a:rPr>
              <a:t>擴散命名</a:t>
            </a:r>
            <a:r>
              <a:rPr lang="en-US" altLang="zh-TW" sz="1400" dirty="0"/>
              <a:t>– </a:t>
            </a:r>
            <a:r>
              <a:rPr lang="zh-TW" altLang="en-US" sz="1400" dirty="0"/>
              <a:t>下位詞</a:t>
            </a:r>
          </a:p>
        </p:txBody>
      </p:sp>
      <p:sp>
        <p:nvSpPr>
          <p:cNvPr id="32771" name="內容版面配置區 2">
            <a:extLst>
              <a:ext uri="{FF2B5EF4-FFF2-40B4-BE49-F238E27FC236}">
                <a16:creationId xmlns:a16="http://schemas.microsoft.com/office/drawing/2014/main" id="{9BE3460A-8F14-4EA8-AD02-5B33162F0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41" y="437410"/>
            <a:ext cx="2479884" cy="1154273"/>
          </a:xfrm>
        </p:spPr>
        <p:txBody>
          <a:bodyPr>
            <a:noAutofit/>
          </a:bodyPr>
          <a:lstStyle/>
          <a:p>
            <a:pPr eaLnBrk="1" hangingPunct="1"/>
            <a:r>
              <a:rPr lang="zh-TW" altLang="en-US" sz="900" dirty="0"/>
              <a:t>這個練習可幫助學生更準確地說出或寫出物件的名稱。</a:t>
            </a:r>
            <a:endParaRPr lang="en-US" altLang="zh-TW" sz="900" dirty="0"/>
          </a:p>
          <a:p>
            <a:r>
              <a:rPr lang="zh-TW" altLang="en-US" sz="900" dirty="0"/>
              <a:t>訓練初期，家長可要求學生說出或寫出一個較大</a:t>
            </a:r>
          </a:p>
          <a:p>
            <a:pPr eaLnBrk="1" hangingPunct="1"/>
            <a:r>
              <a:rPr lang="zh-TW" altLang="en-US" sz="900" dirty="0"/>
              <a:t>類別的歸類詞</a:t>
            </a:r>
            <a:r>
              <a:rPr lang="en-US" altLang="zh-TW" sz="900" dirty="0"/>
              <a:t>(</a:t>
            </a:r>
            <a:r>
              <a:rPr lang="zh-TW" altLang="en-US" sz="900" dirty="0"/>
              <a:t>如：食物</a:t>
            </a:r>
            <a:r>
              <a:rPr lang="en-US" altLang="zh-TW" sz="900" dirty="0"/>
              <a:t>)</a:t>
            </a:r>
            <a:r>
              <a:rPr lang="zh-TW" altLang="en-US" sz="900" dirty="0"/>
              <a:t>，然後請學生說出或寫出該詞的成員詞</a:t>
            </a:r>
            <a:r>
              <a:rPr lang="en-US" altLang="zh-TW" sz="900" dirty="0"/>
              <a:t>(</a:t>
            </a:r>
            <a:r>
              <a:rPr lang="zh-TW" altLang="en-US" sz="900" dirty="0"/>
              <a:t>如：麵包</a:t>
            </a:r>
            <a:r>
              <a:rPr lang="en-US" altLang="zh-TW" sz="900" dirty="0"/>
              <a:t>)</a:t>
            </a:r>
            <a:r>
              <a:rPr lang="zh-TW" altLang="en-US" sz="900" dirty="0"/>
              <a:t>。</a:t>
            </a:r>
          </a:p>
          <a:p>
            <a:r>
              <a:rPr lang="zh-TW" altLang="en-US" sz="900" dirty="0"/>
              <a:t>若家長要加深難度， 可縮窄類別的範圍</a:t>
            </a:r>
            <a:r>
              <a:rPr lang="en-US" altLang="zh-TW" sz="900" dirty="0"/>
              <a:t>( </a:t>
            </a:r>
            <a:r>
              <a:rPr lang="zh-TW" altLang="en-US" sz="900" dirty="0"/>
              <a:t>如： 早餐的食物、到漢堡包店可以買到的食物等</a:t>
            </a:r>
            <a:r>
              <a:rPr lang="en-US" altLang="zh-TW" sz="900" dirty="0"/>
              <a:t>)</a:t>
            </a:r>
            <a:r>
              <a:rPr lang="zh-TW" altLang="en-US" sz="900" dirty="0"/>
              <a:t>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132334"/>
            <a:ext cx="708660" cy="2305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擴散命名</a:t>
            </a:r>
            <a:endParaRPr sz="1350" dirty="0">
              <a:latin typeface="Noto Sans CJK JP Black"/>
              <a:cs typeface="Noto Sans CJK JP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2600" y="388430"/>
            <a:ext cx="838200" cy="1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118110" algn="l"/>
              </a:tabLst>
            </a:pPr>
            <a:r>
              <a:rPr sz="1000" spc="30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JP Black"/>
              </a:rPr>
              <a:t>放題</a:t>
            </a:r>
            <a:r>
              <a:rPr lang="zh-HK" altLang="en-US" sz="1000" spc="30" dirty="0">
                <a:latin typeface="標楷體" panose="03000509000000000000" pitchFamily="65" charset="-120"/>
                <a:ea typeface="標楷體" panose="03000509000000000000" pitchFamily="65" charset="-120"/>
                <a:cs typeface="Noto Sans CJK JP Black"/>
              </a:rPr>
              <a:t>點餐</a:t>
            </a:r>
            <a:r>
              <a:rPr sz="1000" spc="30" dirty="0">
                <a:latin typeface="標楷體" panose="03000509000000000000" pitchFamily="65" charset="-120"/>
                <a:ea typeface="標楷體" panose="03000509000000000000" pitchFamily="65" charset="-120"/>
                <a:cs typeface="Noto Sans CJK JP Black"/>
              </a:rPr>
              <a:t>紙</a:t>
            </a:r>
          </a:p>
        </p:txBody>
      </p:sp>
      <p:pic>
        <p:nvPicPr>
          <p:cNvPr id="8194" name="Picture 2" descr="十多張放題紙，選擇不少呢- 香港旺角的八幡屋日本料理| OpenRice 香港開飯喇">
            <a:extLst>
              <a:ext uri="{FF2B5EF4-FFF2-40B4-BE49-F238E27FC236}">
                <a16:creationId xmlns:a16="http://schemas.microsoft.com/office/drawing/2014/main" id="{D183AF7F-6894-40CC-9BF5-3451491F4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590550"/>
            <a:ext cx="1981200" cy="131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400" y="206144"/>
            <a:ext cx="537845" cy="2305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試試看</a:t>
            </a:r>
            <a:endParaRPr sz="1350" dirty="0">
              <a:latin typeface="Noto Sans CJK JP Black"/>
              <a:cs typeface="Noto Sans CJK JP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1055" y="590550"/>
            <a:ext cx="347345" cy="64897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18110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職業</a:t>
            </a:r>
          </a:p>
          <a:p>
            <a:pPr marL="117475" indent="-10541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118110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水果</a:t>
            </a:r>
          </a:p>
          <a:p>
            <a:pPr marL="117475" indent="-10541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118110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甜品</a:t>
            </a:r>
          </a:p>
          <a:p>
            <a:pPr marL="117475" indent="-10541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118110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科目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2">
            <a:extLst>
              <a:ext uri="{FF2B5EF4-FFF2-40B4-BE49-F238E27FC236}">
                <a16:creationId xmlns:a16="http://schemas.microsoft.com/office/drawing/2014/main" id="{7E5C75B8-818B-4AB7-A893-20D625C52D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6"/>
          <a:stretch/>
        </p:blipFill>
        <p:spPr>
          <a:xfrm>
            <a:off x="482600" y="438150"/>
            <a:ext cx="2128838" cy="1178719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4000" y="319110"/>
            <a:ext cx="2380488" cy="1665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2670" y="66551"/>
            <a:ext cx="70866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  <a:cs typeface="Noto Sans CJK JP Black"/>
              </a:rPr>
              <a:t>特徵分析</a:t>
            </a:r>
            <a:endParaRPr sz="135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>
            <a:extLst>
              <a:ext uri="{FF2B5EF4-FFF2-40B4-BE49-F238E27FC236}">
                <a16:creationId xmlns:a16="http://schemas.microsoft.com/office/drawing/2014/main" id="{7EAE0E7D-1B09-4B5A-BD88-F1DE20A3CB2F}"/>
              </a:ext>
            </a:extLst>
          </p:cNvPr>
          <p:cNvSpPr/>
          <p:nvPr/>
        </p:nvSpPr>
        <p:spPr>
          <a:xfrm>
            <a:off x="158167" y="590550"/>
            <a:ext cx="1655187" cy="91440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object 3"/>
          <p:cNvSpPr txBox="1"/>
          <p:nvPr/>
        </p:nvSpPr>
        <p:spPr>
          <a:xfrm>
            <a:off x="1125727" y="133382"/>
            <a:ext cx="537845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latin typeface="Noto Sans CJK JP Black"/>
              </a:rPr>
              <a:t>試試看</a:t>
            </a:r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763AA562-B39D-4AB0-9139-60AA795A0E76}"/>
              </a:ext>
            </a:extLst>
          </p:cNvPr>
          <p:cNvSpPr/>
          <p:nvPr/>
        </p:nvSpPr>
        <p:spPr>
          <a:xfrm>
            <a:off x="1125727" y="590550"/>
            <a:ext cx="1600200" cy="91440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DC33A47-8634-401F-B8FD-217BAC0154BD}"/>
              </a:ext>
            </a:extLst>
          </p:cNvPr>
          <p:cNvSpPr txBox="1"/>
          <p:nvPr/>
        </p:nvSpPr>
        <p:spPr>
          <a:xfrm>
            <a:off x="330200" y="888371"/>
            <a:ext cx="90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400" dirty="0"/>
              <a:t>物件一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D77F842-9D9C-4FA8-AA27-D18AA562D340}"/>
              </a:ext>
            </a:extLst>
          </p:cNvPr>
          <p:cNvSpPr txBox="1"/>
          <p:nvPr/>
        </p:nvSpPr>
        <p:spPr>
          <a:xfrm>
            <a:off x="1925827" y="895350"/>
            <a:ext cx="843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1400" dirty="0"/>
              <a:t>物件二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AA3A1B3-AA49-4B6C-921B-C726C93129FA}"/>
              </a:ext>
            </a:extLst>
          </p:cNvPr>
          <p:cNvSpPr txBox="1"/>
          <p:nvPr/>
        </p:nvSpPr>
        <p:spPr>
          <a:xfrm>
            <a:off x="1300566" y="681874"/>
            <a:ext cx="369332" cy="10947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HK" altLang="en-US" sz="1200" dirty="0"/>
              <a:t>相同之處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3">
            <a:extLst>
              <a:ext uri="{FF2B5EF4-FFF2-40B4-BE49-F238E27FC236}">
                <a16:creationId xmlns:a16="http://schemas.microsoft.com/office/drawing/2014/main" id="{1DC7D12A-C950-4904-98AD-B6D7914B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57150"/>
            <a:ext cx="191081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2">
            <a:extLst>
              <a:ext uri="{FF2B5EF4-FFF2-40B4-BE49-F238E27FC236}">
                <a16:creationId xmlns:a16="http://schemas.microsoft.com/office/drawing/2014/main" id="{B9B5C1F4-182E-4707-9E0E-9C1E50B92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4"/>
          <a:stretch/>
        </p:blipFill>
        <p:spPr bwMode="auto">
          <a:xfrm>
            <a:off x="482600" y="1047750"/>
            <a:ext cx="1905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2">
            <a:extLst>
              <a:ext uri="{FF2B5EF4-FFF2-40B4-BE49-F238E27FC236}">
                <a16:creationId xmlns:a16="http://schemas.microsoft.com/office/drawing/2014/main" id="{22984C3C-819C-4A15-AF92-A2705B45FA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9" t="11616" r="-652" b="13747"/>
          <a:stretch/>
        </p:blipFill>
        <p:spPr>
          <a:xfrm>
            <a:off x="558800" y="236291"/>
            <a:ext cx="2057400" cy="1622918"/>
          </a:xfrm>
          <a:noFill/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id="{A87BE6BB-EC6F-49DA-B3B8-CDF54AB365F1}"/>
              </a:ext>
            </a:extLst>
          </p:cNvPr>
          <p:cNvSpPr/>
          <p:nvPr/>
        </p:nvSpPr>
        <p:spPr>
          <a:xfrm>
            <a:off x="1343537" y="60347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冠軍</a:t>
            </a:r>
            <a:endParaRPr lang="en-HK" sz="1400" dirty="0"/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34F121C8-2500-47FF-806F-1F760C11D966}"/>
              </a:ext>
            </a:extLst>
          </p:cNvPr>
          <p:cNvSpPr/>
          <p:nvPr/>
        </p:nvSpPr>
        <p:spPr>
          <a:xfrm>
            <a:off x="711200" y="106067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000" dirty="0"/>
              <a:t>第一名</a:t>
            </a:r>
            <a:endParaRPr lang="en-HK" sz="1000" dirty="0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A77E64C4-01C0-4645-ACA7-6927D9313048}"/>
              </a:ext>
            </a:extLst>
          </p:cNvPr>
          <p:cNvSpPr/>
          <p:nvPr/>
        </p:nvSpPr>
        <p:spPr>
          <a:xfrm>
            <a:off x="1206500" y="128927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贏</a:t>
            </a:r>
            <a:endParaRPr lang="en-HK" dirty="0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8262624C-6ABA-4911-8835-6E0A6DF8E888}"/>
              </a:ext>
            </a:extLst>
          </p:cNvPr>
          <p:cNvSpPr/>
          <p:nvPr/>
        </p:nvSpPr>
        <p:spPr>
          <a:xfrm>
            <a:off x="1854200" y="128927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/>
              <a:t>勝出</a:t>
            </a:r>
            <a:endParaRPr lang="en-HK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055" y="518759"/>
            <a:ext cx="2353945" cy="120417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被動思</a:t>
            </a:r>
            <a:r>
              <a:rPr sz="950" spc="260" dirty="0" err="1">
                <a:latin typeface="Noto Sans CJK JP Black"/>
                <a:cs typeface="Noto Sans CJK JP Black"/>
              </a:rPr>
              <a:t>考</a:t>
            </a:r>
            <a:r>
              <a:rPr lang="en-US" altLang="zh-HK" sz="950" spc="260" dirty="0">
                <a:latin typeface="Noto Sans CJK JP Black"/>
                <a:cs typeface="Noto Sans CJK JP Black"/>
              </a:rPr>
              <a:t> </a:t>
            </a:r>
            <a:r>
              <a:rPr sz="950" spc="10" dirty="0">
                <a:latin typeface="Carlito"/>
                <a:cs typeface="Carlito"/>
              </a:rPr>
              <a:t>vs</a:t>
            </a:r>
            <a:r>
              <a:rPr lang="en-US" altLang="zh-HK" sz="950" spc="10" dirty="0">
                <a:latin typeface="Carlito"/>
                <a:cs typeface="Carlito"/>
              </a:rPr>
              <a:t> </a:t>
            </a:r>
            <a:r>
              <a:rPr sz="950" spc="-95" dirty="0">
                <a:latin typeface="Carlito"/>
                <a:cs typeface="Carlito"/>
              </a:rPr>
              <a:t> </a:t>
            </a:r>
            <a:r>
              <a:rPr sz="950" spc="20" dirty="0" err="1">
                <a:latin typeface="Noto Sans CJK JP Black"/>
                <a:cs typeface="Noto Sans CJK JP Black"/>
              </a:rPr>
              <a:t>主動思考</a:t>
            </a:r>
            <a:endParaRPr lang="en-US" altLang="zh-HK"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單向思</a:t>
            </a:r>
            <a:r>
              <a:rPr sz="950" spc="260" dirty="0" err="1">
                <a:latin typeface="Noto Sans CJK JP Black"/>
                <a:cs typeface="Noto Sans CJK JP Black"/>
              </a:rPr>
              <a:t>維</a:t>
            </a:r>
            <a:r>
              <a:rPr lang="en-US" altLang="zh-HK" sz="950" spc="260" dirty="0">
                <a:latin typeface="Noto Sans CJK JP Black"/>
                <a:cs typeface="Noto Sans CJK JP Black"/>
              </a:rPr>
              <a:t> </a:t>
            </a:r>
            <a:r>
              <a:rPr sz="950" spc="10" dirty="0">
                <a:latin typeface="Carlito"/>
                <a:cs typeface="Carlito"/>
              </a:rPr>
              <a:t>vs</a:t>
            </a:r>
            <a:r>
              <a:rPr lang="en-US" altLang="zh-HK" sz="950" spc="10" dirty="0">
                <a:latin typeface="Carlito"/>
                <a:cs typeface="Carlito"/>
              </a:rPr>
              <a:t> </a:t>
            </a:r>
            <a:r>
              <a:rPr sz="950" spc="-95" dirty="0">
                <a:latin typeface="Carlito"/>
                <a:cs typeface="Carlito"/>
              </a:rPr>
              <a:t> </a:t>
            </a:r>
            <a:r>
              <a:rPr sz="950" spc="20" dirty="0" err="1">
                <a:latin typeface="Noto Sans CJK JP Black"/>
                <a:cs typeface="Noto Sans CJK JP Black"/>
              </a:rPr>
              <a:t>多元思維</a:t>
            </a:r>
            <a:endParaRPr lang="en-US" altLang="zh-HK" sz="9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線性思</a:t>
            </a:r>
            <a:r>
              <a:rPr sz="950" spc="260" dirty="0" err="1">
                <a:latin typeface="Noto Sans CJK JP Black"/>
                <a:cs typeface="Noto Sans CJK JP Black"/>
              </a:rPr>
              <a:t>考</a:t>
            </a:r>
            <a:r>
              <a:rPr lang="en-US" altLang="zh-HK" sz="950" spc="260" dirty="0">
                <a:latin typeface="Noto Sans CJK JP Black"/>
                <a:cs typeface="Noto Sans CJK JP Black"/>
              </a:rPr>
              <a:t> </a:t>
            </a:r>
            <a:r>
              <a:rPr sz="950" spc="10" dirty="0">
                <a:latin typeface="Carlito"/>
                <a:cs typeface="Carlito"/>
              </a:rPr>
              <a:t>+</a:t>
            </a:r>
            <a:r>
              <a:rPr lang="en-US" altLang="zh-HK" sz="950" spc="10" dirty="0">
                <a:latin typeface="Carlito"/>
                <a:cs typeface="Carlito"/>
              </a:rPr>
              <a:t> </a:t>
            </a:r>
            <a:r>
              <a:rPr sz="950" spc="5" dirty="0">
                <a:latin typeface="Carlito"/>
                <a:cs typeface="Carlito"/>
              </a:rPr>
              <a:t> </a:t>
            </a:r>
            <a:r>
              <a:rPr sz="950" spc="20" dirty="0" err="1">
                <a:latin typeface="Noto Sans CJK JP Black"/>
                <a:cs typeface="Noto Sans CJK JP Black"/>
              </a:rPr>
              <a:t>擴散性思考</a:t>
            </a:r>
            <a:endParaRPr lang="en-US" altLang="zh-HK" sz="750" dirty="0">
              <a:latin typeface="Noto Sans CJK JP Black"/>
              <a:cs typeface="Noto Sans CJK JP Black"/>
            </a:endParaRPr>
          </a:p>
          <a:p>
            <a:pPr marL="117475" indent="-10541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令孩子相信自己有解決難題的</a:t>
            </a:r>
            <a:br>
              <a:rPr lang="en-US" altLang="zh-HK" sz="950" spc="20" dirty="0">
                <a:latin typeface="Noto Sans CJK JP Black"/>
                <a:cs typeface="Noto Sans CJK JP Black"/>
              </a:rPr>
            </a:br>
            <a:r>
              <a:rPr sz="950" spc="20" dirty="0" err="1">
                <a:latin typeface="Noto Sans CJK JP Black"/>
                <a:cs typeface="Noto Sans CJK JP Black"/>
              </a:rPr>
              <a:t>心態</a:t>
            </a:r>
            <a:r>
              <a:rPr sz="950" spc="30" dirty="0" err="1">
                <a:latin typeface="Noto Sans CJK JP Black"/>
                <a:cs typeface="Noto Sans CJK JP Black"/>
              </a:rPr>
              <a:t>與</a:t>
            </a:r>
            <a:r>
              <a:rPr sz="950" spc="20" dirty="0" err="1">
                <a:latin typeface="Noto Sans CJK JP Black"/>
                <a:cs typeface="Noto Sans CJK JP Black"/>
              </a:rPr>
              <a:t>能力</a:t>
            </a:r>
            <a:endParaRPr sz="950" dirty="0">
              <a:latin typeface="Noto Sans CJK JP Black"/>
              <a:cs typeface="Noto Sans CJK JP Black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C4D631E-906C-481E-9A2C-5243219D9280}"/>
              </a:ext>
            </a:extLst>
          </p:cNvPr>
          <p:cNvSpPr txBox="1"/>
          <p:nvPr/>
        </p:nvSpPr>
        <p:spPr>
          <a:xfrm>
            <a:off x="139700" y="13335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990">
              <a:lnSpc>
                <a:spcPct val="100000"/>
              </a:lnSpc>
              <a:spcBef>
                <a:spcPts val="90"/>
              </a:spcBef>
            </a:pPr>
            <a:r>
              <a:rPr lang="zh-TW" altLang="en-US" sz="1350" spc="-10" dirty="0">
                <a:latin typeface="Noto Sans CJK JP Black"/>
              </a:rPr>
              <a:t>如何提昇子女的邏輯思維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475129"/>
            <a:ext cx="2017395" cy="4712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11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為什麼</a:t>
            </a:r>
            <a:r>
              <a:rPr sz="950" spc="15" dirty="0">
                <a:latin typeface="Carlito"/>
                <a:cs typeface="Carlito"/>
              </a:rPr>
              <a:t>…</a:t>
            </a:r>
            <a:endParaRPr sz="950" dirty="0">
              <a:latin typeface="Carlito"/>
              <a:cs typeface="Carlito"/>
            </a:endParaRPr>
          </a:p>
          <a:p>
            <a:pPr marL="239395" lvl="1" indent="-87630">
              <a:lnSpc>
                <a:spcPct val="100000"/>
              </a:lnSpc>
              <a:spcBef>
                <a:spcPts val="219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>
                <a:latin typeface="Noto Sans CJK JP Black"/>
                <a:cs typeface="Noto Sans CJK JP Black"/>
              </a:rPr>
              <a:t>皮球會滾出去？</a:t>
            </a:r>
          </a:p>
          <a:p>
            <a:pPr marL="239395" lvl="1" indent="-87630">
              <a:lnSpc>
                <a:spcPct val="100000"/>
              </a:lnSpc>
              <a:spcBef>
                <a:spcPts val="200"/>
              </a:spcBef>
              <a:buFont typeface="Arial"/>
              <a:buChar char="–"/>
              <a:tabLst>
                <a:tab pos="240029" algn="l"/>
              </a:tabLst>
            </a:pPr>
            <a:r>
              <a:rPr sz="850" dirty="0" err="1">
                <a:latin typeface="Noto Sans CJK JP Black"/>
                <a:cs typeface="Noto Sans CJK JP Black"/>
              </a:rPr>
              <a:t>小明會走出去</a:t>
            </a:r>
            <a:r>
              <a:rPr sz="850" dirty="0">
                <a:latin typeface="Noto Sans CJK JP Black"/>
                <a:cs typeface="Noto Sans CJK JP Black"/>
              </a:rPr>
              <a:t>？</a:t>
            </a:r>
          </a:p>
        </p:txBody>
      </p:sp>
      <p:sp>
        <p:nvSpPr>
          <p:cNvPr id="3" name="object 3"/>
          <p:cNvSpPr/>
          <p:nvPr/>
        </p:nvSpPr>
        <p:spPr>
          <a:xfrm>
            <a:off x="1473200" y="494739"/>
            <a:ext cx="1219200" cy="1106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D773786-2870-437E-B28A-D00931596AF2}"/>
              </a:ext>
            </a:extLst>
          </p:cNvPr>
          <p:cNvSpPr txBox="1"/>
          <p:nvPr/>
        </p:nvSpPr>
        <p:spPr>
          <a:xfrm>
            <a:off x="594360" y="160091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350" spc="-10" dirty="0">
                <a:latin typeface="Noto Sans CJK JP Black"/>
              </a:rPr>
              <a:t>邏輯思維</a:t>
            </a:r>
            <a:r>
              <a:rPr lang="en-US" altLang="zh-TW" sz="1350" spc="-10" dirty="0">
                <a:latin typeface="Noto Sans CJK JP Black"/>
              </a:rPr>
              <a:t>–</a:t>
            </a:r>
            <a:r>
              <a:rPr lang="zh-TW" altLang="en-US" sz="1350" spc="-10" dirty="0">
                <a:latin typeface="Noto Sans CJK JP Black"/>
              </a:rPr>
              <a:t> 推理原因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1678" y="514350"/>
            <a:ext cx="2016760" cy="1583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7475" indent="-105410">
              <a:lnSpc>
                <a:spcPct val="100000"/>
              </a:lnSpc>
              <a:spcBef>
                <a:spcPts val="1165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我可以</a:t>
            </a:r>
            <a:r>
              <a:rPr sz="950" spc="15" dirty="0">
                <a:latin typeface="Carlito"/>
                <a:cs typeface="Carlito"/>
              </a:rPr>
              <a:t>…</a:t>
            </a:r>
            <a:endParaRPr sz="95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69238" y="514350"/>
            <a:ext cx="1219200" cy="11132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E8B98D1-55E6-47D2-852F-7B2EA4906C1E}"/>
              </a:ext>
            </a:extLst>
          </p:cNvPr>
          <p:cNvSpPr txBox="1"/>
          <p:nvPr/>
        </p:nvSpPr>
        <p:spPr>
          <a:xfrm>
            <a:off x="471678" y="160091"/>
            <a:ext cx="19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spc="-10" dirty="0">
                <a:latin typeface="Noto Sans CJK JP Black"/>
                <a:cs typeface="Noto Sans CJK JP Black"/>
              </a:rPr>
              <a:t>邏輯思</a:t>
            </a:r>
            <a:r>
              <a:rPr lang="zh-TW" altLang="en-US" sz="1400" spc="290" dirty="0">
                <a:latin typeface="Noto Sans CJK JP Black"/>
                <a:cs typeface="Noto Sans CJK JP Black"/>
              </a:rPr>
              <a:t>維</a:t>
            </a:r>
            <a:r>
              <a:rPr lang="en-US" altLang="zh-TW" sz="1400" spc="-5" dirty="0">
                <a:latin typeface="Carlito"/>
                <a:cs typeface="Carlito"/>
              </a:rPr>
              <a:t>–</a:t>
            </a:r>
            <a:r>
              <a:rPr lang="zh-TW" altLang="en-US" sz="1400" spc="-55" dirty="0">
                <a:latin typeface="Carlito"/>
                <a:cs typeface="Carlito"/>
              </a:rPr>
              <a:t> </a:t>
            </a:r>
            <a:r>
              <a:rPr lang="zh-TW" altLang="en-US" sz="1400" spc="-10" dirty="0">
                <a:latin typeface="Noto Sans CJK JP Black"/>
                <a:cs typeface="Noto Sans CJK JP Black"/>
              </a:rPr>
              <a:t>解決方法</a:t>
            </a:r>
            <a:endParaRPr lang="zh-TW" altLang="en-US" sz="14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000" y="592259"/>
            <a:ext cx="2017395" cy="30123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7475" marR="780415" indent="-105410">
              <a:lnSpc>
                <a:spcPct val="101099"/>
              </a:lnSpc>
              <a:spcBef>
                <a:spcPts val="1170"/>
              </a:spcBef>
              <a:buFont typeface="Arial"/>
              <a:buChar char="•"/>
              <a:tabLst>
                <a:tab pos="118110" algn="l"/>
              </a:tabLst>
            </a:pPr>
            <a:r>
              <a:rPr sz="950" spc="20" dirty="0" err="1">
                <a:latin typeface="Noto Sans CJK JP Black"/>
                <a:cs typeface="Noto Sans CJK JP Black"/>
              </a:rPr>
              <a:t>如果故事不是這樣發</a:t>
            </a:r>
            <a:r>
              <a:rPr sz="950" spc="20" dirty="0">
                <a:latin typeface="Noto Sans CJK JP Black"/>
                <a:cs typeface="Noto Sans CJK JP Black"/>
              </a:rPr>
              <a:t> 展</a:t>
            </a:r>
            <a:r>
              <a:rPr sz="950" spc="15" dirty="0">
                <a:latin typeface="Carlito"/>
                <a:cs typeface="Carlito"/>
              </a:rPr>
              <a:t>…</a:t>
            </a:r>
            <a:endParaRPr sz="95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45336" y="583665"/>
            <a:ext cx="1105469" cy="1043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8C0C688-DA1D-49F7-A2CB-58557B509E6A}"/>
              </a:ext>
            </a:extLst>
          </p:cNvPr>
          <p:cNvSpPr txBox="1"/>
          <p:nvPr/>
        </p:nvSpPr>
        <p:spPr>
          <a:xfrm>
            <a:off x="482600" y="171915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spc="-10" dirty="0">
                <a:latin typeface="Noto Sans CJK JP Black"/>
                <a:cs typeface="Noto Sans CJK JP Black"/>
              </a:rPr>
              <a:t>邏輯思</a:t>
            </a:r>
            <a:r>
              <a:rPr lang="zh-TW" altLang="en-US" sz="1400" spc="290" dirty="0">
                <a:latin typeface="Noto Sans CJK JP Black"/>
                <a:cs typeface="Noto Sans CJK JP Black"/>
              </a:rPr>
              <a:t>維</a:t>
            </a:r>
            <a:r>
              <a:rPr lang="en-US" altLang="zh-TW" sz="1400" spc="-5" dirty="0">
                <a:latin typeface="Carlito"/>
                <a:cs typeface="Carlito"/>
              </a:rPr>
              <a:t>–</a:t>
            </a:r>
            <a:r>
              <a:rPr lang="zh-TW" altLang="en-US" sz="1400" spc="-55" dirty="0">
                <a:latin typeface="Carlito"/>
                <a:cs typeface="Carlito"/>
              </a:rPr>
              <a:t> </a:t>
            </a:r>
            <a:r>
              <a:rPr lang="zh-TW" altLang="en-US" sz="1400" spc="-10" dirty="0">
                <a:latin typeface="Noto Sans CJK JP Black"/>
                <a:cs typeface="Noto Sans CJK JP Black"/>
              </a:rPr>
              <a:t>另類結局</a:t>
            </a:r>
            <a:endParaRPr lang="zh-TW" altLang="en-US" sz="14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32A5694E-571D-4003-953B-080FC292B8E0}"/>
              </a:ext>
            </a:extLst>
          </p:cNvPr>
          <p:cNvSpPr txBox="1">
            <a:spLocks/>
          </p:cNvSpPr>
          <p:nvPr/>
        </p:nvSpPr>
        <p:spPr>
          <a:xfrm>
            <a:off x="787400" y="742950"/>
            <a:ext cx="14198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139720" rtl="0" eaLnBrk="1" latinLnBrk="0" hangingPunct="1">
              <a:spcBef>
                <a:spcPct val="0"/>
              </a:spcBef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95"/>
              </a:spcBef>
            </a:pPr>
            <a:r>
              <a:rPr lang="zh-HK" altLang="en-US" sz="2200" spc="-5" dirty="0">
                <a:solidFill>
                  <a:schemeClr val="tx1"/>
                </a:solidFill>
                <a:latin typeface="Guseul"/>
                <a:cs typeface="Guseul"/>
              </a:rPr>
              <a:t>家長的角色</a:t>
            </a:r>
            <a:endParaRPr lang="zh-HK" altLang="en-US" sz="2200" dirty="0">
              <a:solidFill>
                <a:schemeClr val="tx1"/>
              </a:solidFill>
              <a:latin typeface="Guseul"/>
              <a:cs typeface="Guseul"/>
            </a:endParaRPr>
          </a:p>
        </p:txBody>
      </p:sp>
      <p:pic>
        <p:nvPicPr>
          <p:cNvPr id="8194" name="Picture 2" descr="Teacher Tips] 7 Ways to Encourage Parent Involvement | Edmentum Blog">
            <a:extLst>
              <a:ext uri="{FF2B5EF4-FFF2-40B4-BE49-F238E27FC236}">
                <a16:creationId xmlns:a16="http://schemas.microsoft.com/office/drawing/2014/main" id="{A0428BCE-6520-4486-91BB-C9F21CDA2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1200150"/>
            <a:ext cx="1247775" cy="812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566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600" y="209550"/>
            <a:ext cx="2133600" cy="14398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solidFill>
                  <a:srgbClr val="FF3300"/>
                </a:solidFill>
                <a:latin typeface="Noto Sans Mono CJK JP Bold"/>
                <a:cs typeface="Noto Sans Mono CJK JP Bold"/>
              </a:rPr>
              <a:t>多耐性</a:t>
            </a:r>
            <a:endParaRPr sz="850" dirty="0">
              <a:latin typeface="Noto Sans Mono CJK JP Bold"/>
              <a:cs typeface="Noto Sans Mono CJK JP Bold"/>
            </a:endParaRPr>
          </a:p>
          <a:p>
            <a:pPr marL="183515" indent="-171450">
              <a:lnSpc>
                <a:spcPct val="100000"/>
              </a:lnSpc>
              <a:spcBef>
                <a:spcPts val="680"/>
              </a:spcBef>
              <a:buFont typeface="Arial" panose="020B0604020202020204" pitchFamily="34" charset="0"/>
              <a:buChar char="•"/>
              <a:tabLst>
                <a:tab pos="118110" algn="l"/>
              </a:tabLst>
            </a:pPr>
            <a:r>
              <a:rPr sz="700" spc="30" dirty="0">
                <a:latin typeface="Noto Sans Mono CJK JP Bold"/>
                <a:cs typeface="Noto Sans Mono CJK JP Bold"/>
              </a:rPr>
              <a:t>給予時間讓小朋友組織及表達自己的想法</a:t>
            </a:r>
            <a:endParaRPr sz="700" dirty="0">
              <a:latin typeface="Noto Sans Mono CJK JP Bold"/>
              <a:cs typeface="Noto Sans Mono CJK JP Bold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850" dirty="0">
                <a:solidFill>
                  <a:srgbClr val="FF3300"/>
                </a:solidFill>
                <a:latin typeface="Noto Sans Mono CJK JP Bold"/>
                <a:cs typeface="Noto Sans Mono CJK JP Bold"/>
              </a:rPr>
              <a:t>多鼓勵</a:t>
            </a:r>
            <a:endParaRPr sz="850" dirty="0">
              <a:latin typeface="Noto Sans Mono CJK JP Bold"/>
              <a:cs typeface="Noto Sans Mono CJK JP Bold"/>
            </a:endParaRPr>
          </a:p>
          <a:p>
            <a:pPr marL="184150" marR="161290" indent="-171450">
              <a:lnSpc>
                <a:spcPct val="1771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118110" algn="l"/>
              </a:tabLst>
            </a:pPr>
            <a:r>
              <a:rPr sz="700" spc="30" dirty="0" err="1">
                <a:latin typeface="Noto Sans Mono CJK JP Bold"/>
                <a:cs typeface="Noto Sans Mono CJK JP Bold"/>
              </a:rPr>
              <a:t>多給予小朋友正面的回應，肯定他們的努力</a:t>
            </a:r>
            <a:r>
              <a:rPr sz="700" spc="30" dirty="0">
                <a:latin typeface="Noto Sans Mono CJK JP Bold"/>
                <a:cs typeface="Noto Sans Mono CJK JP Bold"/>
              </a:rPr>
              <a:t> </a:t>
            </a:r>
            <a:endParaRPr lang="en-US" altLang="zh-HK" sz="700" spc="30" dirty="0">
              <a:latin typeface="Noto Sans Mono CJK JP Bold"/>
              <a:cs typeface="Noto Sans Mono CJK JP Bold"/>
            </a:endParaRPr>
          </a:p>
          <a:p>
            <a:pPr marL="12700" marR="161290">
              <a:lnSpc>
                <a:spcPct val="177100"/>
              </a:lnSpc>
              <a:spcBef>
                <a:spcPts val="30"/>
              </a:spcBef>
              <a:tabLst>
                <a:tab pos="118110" algn="l"/>
              </a:tabLst>
            </a:pPr>
            <a:r>
              <a:rPr sz="850" spc="30" dirty="0" err="1">
                <a:solidFill>
                  <a:srgbClr val="FF3300"/>
                </a:solidFill>
                <a:latin typeface="Noto Sans Mono CJK JP Bold"/>
                <a:cs typeface="Noto Sans Mono CJK JP Bold"/>
              </a:rPr>
              <a:t>多分享</a:t>
            </a:r>
            <a:endParaRPr sz="850" dirty="0">
              <a:latin typeface="Noto Sans Mono CJK JP Bold"/>
              <a:cs typeface="Noto Sans Mono CJK JP Bold"/>
            </a:endParaRPr>
          </a:p>
          <a:p>
            <a:pPr marL="183515" marR="5080" indent="-171450">
              <a:lnSpc>
                <a:spcPts val="1739"/>
              </a:lnSpc>
              <a:spcBef>
                <a:spcPts val="160"/>
              </a:spcBef>
              <a:buFont typeface="Arial" panose="020B0604020202020204" pitchFamily="34" charset="0"/>
              <a:buChar char="•"/>
              <a:tabLst>
                <a:tab pos="198120" algn="l"/>
                <a:tab pos="198755" algn="l"/>
              </a:tabLst>
            </a:pPr>
            <a:r>
              <a:rPr sz="700" dirty="0" err="1">
                <a:latin typeface="Noto Sans Mono CJK JP Bold"/>
                <a:cs typeface="Noto Sans Mono CJK JP Bold"/>
              </a:rPr>
              <a:t>家長</a:t>
            </a:r>
            <a:r>
              <a:rPr sz="700" spc="10" dirty="0" err="1">
                <a:latin typeface="Noto Sans Mono CJK JP Bold"/>
                <a:cs typeface="Noto Sans Mono CJK JP Bold"/>
              </a:rPr>
              <a:t>應</a:t>
            </a:r>
            <a:r>
              <a:rPr sz="700" dirty="0" err="1">
                <a:latin typeface="Noto Sans Mono CJK JP Bold"/>
                <a:cs typeface="Noto Sans Mono CJK JP Bold"/>
              </a:rPr>
              <a:t>多作主動分</a:t>
            </a:r>
            <a:r>
              <a:rPr sz="700" spc="10" dirty="0" err="1">
                <a:latin typeface="Noto Sans Mono CJK JP Bold"/>
                <a:cs typeface="Noto Sans Mono CJK JP Bold"/>
              </a:rPr>
              <a:t>享</a:t>
            </a:r>
            <a:r>
              <a:rPr sz="700" dirty="0" err="1">
                <a:latin typeface="Noto Sans Mono CJK JP Bold"/>
                <a:cs typeface="Noto Sans Mono CJK JP Bold"/>
              </a:rPr>
              <a:t>，說說自己的經歷</a:t>
            </a:r>
            <a:r>
              <a:rPr sz="700" dirty="0">
                <a:latin typeface="Noto Sans Mono CJK JP Bold"/>
                <a:cs typeface="Noto Sans Mono CJK JP Bold"/>
              </a:rPr>
              <a:t>  </a:t>
            </a:r>
            <a:endParaRPr lang="en-US" altLang="zh-HK" sz="700" dirty="0">
              <a:latin typeface="Noto Sans Mono CJK JP Bold"/>
              <a:cs typeface="Noto Sans Mono CJK JP Bold"/>
            </a:endParaRPr>
          </a:p>
          <a:p>
            <a:pPr marL="12065" marR="5080">
              <a:lnSpc>
                <a:spcPts val="1739"/>
              </a:lnSpc>
              <a:spcBef>
                <a:spcPts val="160"/>
              </a:spcBef>
              <a:tabLst>
                <a:tab pos="198120" algn="l"/>
                <a:tab pos="198755" algn="l"/>
              </a:tabLst>
            </a:pPr>
            <a:r>
              <a:rPr lang="en-US" altLang="zh-HK" sz="700" spc="5" dirty="0">
                <a:latin typeface="Noto Sans Mono CJK JP Bold"/>
                <a:cs typeface="Noto Sans Mono CJK JP Bold"/>
              </a:rPr>
              <a:t>	</a:t>
            </a:r>
            <a:r>
              <a:rPr sz="700" spc="5" dirty="0">
                <a:latin typeface="Noto Sans Mono CJK JP Bold"/>
                <a:cs typeface="Noto Sans Mono CJK JP Bold"/>
              </a:rPr>
              <a:t>(</a:t>
            </a:r>
            <a:r>
              <a:rPr sz="700" dirty="0">
                <a:latin typeface="Noto Sans Mono CJK JP Bold"/>
                <a:cs typeface="Noto Sans Mono CJK JP Bold"/>
              </a:rPr>
              <a:t>如：上班</a:t>
            </a:r>
            <a:r>
              <a:rPr sz="700" spc="10" dirty="0">
                <a:latin typeface="Noto Sans Mono CJK JP Bold"/>
                <a:cs typeface="Noto Sans Mono CJK JP Bold"/>
              </a:rPr>
              <a:t>的</a:t>
            </a:r>
            <a:r>
              <a:rPr sz="700" dirty="0">
                <a:latin typeface="Noto Sans Mono CJK JP Bold"/>
                <a:cs typeface="Noto Sans Mono CJK JP Bold"/>
              </a:rPr>
              <a:t>情況、買菜</a:t>
            </a:r>
            <a:r>
              <a:rPr sz="700" spc="10" dirty="0">
                <a:latin typeface="Noto Sans Mono CJK JP Bold"/>
                <a:cs typeface="Noto Sans Mono CJK JP Bold"/>
              </a:rPr>
              <a:t>的</a:t>
            </a:r>
            <a:r>
              <a:rPr sz="700" dirty="0">
                <a:latin typeface="Noto Sans Mono CJK JP Bold"/>
                <a:cs typeface="Noto Sans Mono CJK JP Bold"/>
              </a:rPr>
              <a:t>情況</a:t>
            </a:r>
            <a:r>
              <a:rPr sz="700" spc="15" dirty="0">
                <a:latin typeface="Noto Sans Mono CJK JP Bold"/>
                <a:cs typeface="Noto Sans Mono CJK JP Bold"/>
              </a:rPr>
              <a:t>)</a:t>
            </a:r>
            <a:endParaRPr sz="700" dirty="0">
              <a:latin typeface="Noto Sans Mono CJK JP Bold"/>
              <a:cs typeface="Noto Sans Mono CJK JP Bol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01" y="133350"/>
            <a:ext cx="2133600" cy="176298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950" spc="30" dirty="0">
                <a:solidFill>
                  <a:srgbClr val="FF3300"/>
                </a:solidFill>
                <a:latin typeface="Noto Sans Mono CJK JP Bold"/>
                <a:cs typeface="Noto Sans Mono CJK JP Bold"/>
              </a:rPr>
              <a:t>多</a:t>
            </a:r>
            <a:r>
              <a:rPr sz="950" spc="20" dirty="0">
                <a:solidFill>
                  <a:srgbClr val="FF3300"/>
                </a:solidFill>
                <a:latin typeface="Noto Sans Mono CJK JP Bold"/>
                <a:cs typeface="Noto Sans Mono CJK JP Bold"/>
              </a:rPr>
              <a:t>回應</a:t>
            </a:r>
            <a:endParaRPr sz="950" dirty="0">
              <a:latin typeface="Noto Sans Mono CJK JP Bold"/>
              <a:cs typeface="Noto Sans Mono CJK JP Bold"/>
            </a:endParaRPr>
          </a:p>
          <a:p>
            <a:pPr marL="117475" indent="-10541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18110" algn="l"/>
              </a:tabLst>
            </a:pPr>
            <a:r>
              <a:rPr sz="700" spc="30" dirty="0">
                <a:solidFill>
                  <a:srgbClr val="FF00FF"/>
                </a:solidFill>
                <a:latin typeface="Noto Sans Mono CJK JP Bold"/>
                <a:cs typeface="Noto Sans Mono CJK JP Bold"/>
              </a:rPr>
              <a:t>重覆小朋友的語句</a:t>
            </a:r>
            <a:endParaRPr sz="70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0000"/>
              </a:lnSpc>
              <a:spcBef>
                <a:spcPts val="180"/>
              </a:spcBef>
            </a:pPr>
            <a:r>
              <a:rPr sz="700" spc="30" dirty="0">
                <a:latin typeface="Noto Sans Mono CJK JP Bold"/>
                <a:cs typeface="Noto Sans Mono CJK JP Bold"/>
              </a:rPr>
              <a:t>如：「</a:t>
            </a:r>
            <a:r>
              <a:rPr sz="700" spc="30" dirty="0" err="1">
                <a:latin typeface="Noto Sans Mono CJK JP Bold"/>
                <a:cs typeface="Noto Sans Mono CJK JP Bold"/>
              </a:rPr>
              <a:t>今日我去咗公園</a:t>
            </a:r>
            <a:r>
              <a:rPr sz="700" spc="30" dirty="0">
                <a:latin typeface="Noto Sans Mono CJK JP Bold"/>
                <a:cs typeface="Noto Sans Mono CJK JP Bold"/>
              </a:rPr>
              <a:t>」，</a:t>
            </a:r>
            <a:endParaRPr lang="en-US" altLang="zh-HK" sz="700" spc="3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0000"/>
              </a:lnSpc>
              <a:spcBef>
                <a:spcPts val="180"/>
              </a:spcBef>
            </a:pPr>
            <a:r>
              <a:rPr sz="700" spc="30" dirty="0" err="1">
                <a:latin typeface="Noto Sans Mono CJK JP Bold"/>
                <a:cs typeface="Noto Sans Mono CJK JP Bold"/>
              </a:rPr>
              <a:t>家長回應</a:t>
            </a:r>
            <a:r>
              <a:rPr sz="700" spc="30" dirty="0">
                <a:latin typeface="Noto Sans Mono CJK JP Bold"/>
                <a:cs typeface="Noto Sans Mono CJK JP Bold"/>
              </a:rPr>
              <a:t>：「</a:t>
            </a:r>
            <a:r>
              <a:rPr sz="700" spc="30" dirty="0" err="1">
                <a:latin typeface="Noto Sans Mono CJK JP Bold"/>
                <a:cs typeface="Noto Sans Mono CJK JP Bold"/>
              </a:rPr>
              <a:t>係呀，今日你去咗公園呀</a:t>
            </a:r>
            <a:r>
              <a:rPr sz="700" spc="30" dirty="0">
                <a:latin typeface="Noto Sans Mono CJK JP Bold"/>
                <a:cs typeface="Noto Sans Mono CJK JP Bold"/>
              </a:rPr>
              <a:t>。」</a:t>
            </a:r>
            <a:endParaRPr sz="700" dirty="0">
              <a:latin typeface="Noto Sans Mono CJK JP Bold"/>
              <a:cs typeface="Noto Sans Mono CJK JP Bold"/>
            </a:endParaRPr>
          </a:p>
          <a:p>
            <a:pPr marL="117475" indent="-10541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118110" algn="l"/>
              </a:tabLst>
            </a:pPr>
            <a:r>
              <a:rPr sz="700" spc="30" dirty="0">
                <a:solidFill>
                  <a:srgbClr val="FF00FF"/>
                </a:solidFill>
                <a:latin typeface="Noto Sans Mono CJK JP Bold"/>
                <a:cs typeface="Noto Sans Mono CJK JP Bold"/>
              </a:rPr>
              <a:t>延長小朋友的語句</a:t>
            </a:r>
            <a:endParaRPr sz="70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0000"/>
              </a:lnSpc>
              <a:spcBef>
                <a:spcPts val="180"/>
              </a:spcBef>
            </a:pPr>
            <a:r>
              <a:rPr sz="700" spc="30" dirty="0">
                <a:latin typeface="Noto Sans Mono CJK JP Bold"/>
                <a:cs typeface="Noto Sans Mono CJK JP Bold"/>
              </a:rPr>
              <a:t>如：「</a:t>
            </a:r>
            <a:r>
              <a:rPr sz="700" spc="30" dirty="0" err="1">
                <a:latin typeface="Noto Sans Mono CJK JP Bold"/>
                <a:cs typeface="Noto Sans Mono CJK JP Bold"/>
              </a:rPr>
              <a:t>今日我去玩</a:t>
            </a:r>
            <a:r>
              <a:rPr sz="700" spc="30" dirty="0">
                <a:latin typeface="Noto Sans Mono CJK JP Bold"/>
                <a:cs typeface="Noto Sans Mono CJK JP Bold"/>
              </a:rPr>
              <a:t>」，</a:t>
            </a:r>
            <a:endParaRPr lang="en-US" altLang="zh-HK" sz="700" spc="3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0000"/>
              </a:lnSpc>
              <a:spcBef>
                <a:spcPts val="180"/>
              </a:spcBef>
            </a:pPr>
            <a:r>
              <a:rPr sz="700" spc="30" dirty="0" err="1">
                <a:latin typeface="Noto Sans Mono CJK JP Bold"/>
                <a:cs typeface="Noto Sans Mono CJK JP Bold"/>
              </a:rPr>
              <a:t>家長回應</a:t>
            </a:r>
            <a:r>
              <a:rPr sz="700" spc="30" dirty="0">
                <a:latin typeface="Noto Sans Mono CJK JP Bold"/>
                <a:cs typeface="Noto Sans Mono CJK JP Bold"/>
              </a:rPr>
              <a:t>：「</a:t>
            </a:r>
            <a:r>
              <a:rPr sz="700" spc="30" dirty="0" err="1">
                <a:latin typeface="Noto Sans Mono CJK JP Bold"/>
                <a:cs typeface="Noto Sans Mono CJK JP Bold"/>
              </a:rPr>
              <a:t>係喎，今日你去公園度玩</a:t>
            </a:r>
            <a:r>
              <a:rPr sz="700" spc="30" dirty="0">
                <a:latin typeface="Noto Sans Mono CJK JP Bold"/>
                <a:cs typeface="Noto Sans Mono CJK JP Bold"/>
              </a:rPr>
              <a:t>。」</a:t>
            </a:r>
            <a:endParaRPr sz="700" dirty="0">
              <a:latin typeface="Noto Sans Mono CJK JP Bold"/>
              <a:cs typeface="Noto Sans Mono CJK JP Bold"/>
            </a:endParaRPr>
          </a:p>
          <a:p>
            <a:pPr marL="117475" indent="-105410">
              <a:lnSpc>
                <a:spcPct val="100000"/>
              </a:lnSpc>
              <a:spcBef>
                <a:spcPts val="345"/>
              </a:spcBef>
              <a:buFont typeface="Arial"/>
              <a:buChar char="•"/>
              <a:tabLst>
                <a:tab pos="118110" algn="l"/>
              </a:tabLst>
            </a:pPr>
            <a:r>
              <a:rPr sz="700" spc="30" dirty="0">
                <a:solidFill>
                  <a:srgbClr val="FF00FF"/>
                </a:solidFill>
                <a:latin typeface="Noto Sans Mono CJK JP Bold"/>
                <a:cs typeface="Noto Sans Mono CJK JP Bold"/>
              </a:rPr>
              <a:t>擴展小朋友的語句</a:t>
            </a:r>
            <a:endParaRPr sz="70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1400"/>
              </a:lnSpc>
              <a:spcBef>
                <a:spcPts val="160"/>
              </a:spcBef>
            </a:pPr>
            <a:r>
              <a:rPr sz="700" spc="30" dirty="0">
                <a:latin typeface="Noto Sans Mono CJK JP Bold"/>
                <a:cs typeface="Noto Sans Mono CJK JP Bold"/>
              </a:rPr>
              <a:t>如：「</a:t>
            </a:r>
            <a:r>
              <a:rPr sz="700" spc="30" dirty="0" err="1">
                <a:latin typeface="Noto Sans Mono CJK JP Bold"/>
                <a:cs typeface="Noto Sans Mono CJK JP Bold"/>
              </a:rPr>
              <a:t>今日去咗公園玩</a:t>
            </a:r>
            <a:r>
              <a:rPr sz="700" spc="30" dirty="0">
                <a:latin typeface="Noto Sans Mono CJK JP Bold"/>
                <a:cs typeface="Noto Sans Mono CJK JP Bold"/>
              </a:rPr>
              <a:t>」，</a:t>
            </a:r>
            <a:endParaRPr lang="en-US" altLang="zh-HK" sz="700" spc="3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1400"/>
              </a:lnSpc>
              <a:spcBef>
                <a:spcPts val="160"/>
              </a:spcBef>
            </a:pPr>
            <a:r>
              <a:rPr sz="700" spc="30" dirty="0" err="1">
                <a:latin typeface="Noto Sans Mono CJK JP Bold"/>
                <a:cs typeface="Noto Sans Mono CJK JP Bold"/>
              </a:rPr>
              <a:t>家長回應</a:t>
            </a:r>
            <a:r>
              <a:rPr sz="700" spc="30" dirty="0">
                <a:latin typeface="Noto Sans Mono CJK JP Bold"/>
                <a:cs typeface="Noto Sans Mono CJK JP Bold"/>
              </a:rPr>
              <a:t>：「</a:t>
            </a:r>
            <a:r>
              <a:rPr sz="700" spc="30" dirty="0" err="1">
                <a:latin typeface="Noto Sans Mono CJK JP Bold"/>
                <a:cs typeface="Noto Sans Mono CJK JP Bold"/>
              </a:rPr>
              <a:t>今日去咗公園度玩韆鞦同埋滑梯</a:t>
            </a:r>
            <a:r>
              <a:rPr sz="700" spc="30" dirty="0">
                <a:latin typeface="Noto Sans Mono CJK JP Bold"/>
                <a:cs typeface="Noto Sans Mono CJK JP Bold"/>
              </a:rPr>
              <a:t>，</a:t>
            </a:r>
            <a:endParaRPr lang="en-US" altLang="zh-HK" sz="700" spc="30" dirty="0">
              <a:latin typeface="Noto Sans Mono CJK JP Bold"/>
              <a:cs typeface="Noto Sans Mono CJK JP Bold"/>
            </a:endParaRPr>
          </a:p>
          <a:p>
            <a:pPr marL="117475" marR="5080">
              <a:lnSpc>
                <a:spcPct val="121400"/>
              </a:lnSpc>
              <a:spcBef>
                <a:spcPts val="160"/>
              </a:spcBef>
            </a:pPr>
            <a:r>
              <a:rPr lang="en-US" altLang="zh-HK" sz="700" spc="30" dirty="0">
                <a:latin typeface="Noto Sans Mono CJK JP Bold"/>
                <a:cs typeface="Noto Sans Mono CJK JP Bold"/>
              </a:rPr>
              <a:t>                       </a:t>
            </a:r>
            <a:r>
              <a:rPr sz="700" spc="30" dirty="0" err="1">
                <a:latin typeface="Noto Sans Mono CJK JP Bold"/>
                <a:cs typeface="Noto Sans Mono CJK JP Bold"/>
              </a:rPr>
              <a:t>玩得好開心喎</a:t>
            </a:r>
            <a:r>
              <a:rPr sz="700" spc="30" dirty="0">
                <a:latin typeface="Noto Sans Mono CJK JP Bold"/>
                <a:cs typeface="Noto Sans Mono CJK JP Bold"/>
              </a:rPr>
              <a:t>。」</a:t>
            </a:r>
            <a:endParaRPr sz="700" dirty="0">
              <a:latin typeface="Noto Sans Mono CJK JP Bold"/>
              <a:cs typeface="Noto Sans Mono CJK JP Bol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514350"/>
            <a:ext cx="1321309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TW" altLang="en-US" sz="4800" dirty="0">
                <a:latin typeface="Noto Sans CJK JP Black"/>
                <a:cs typeface="Noto Sans CJK JP Black"/>
              </a:rPr>
              <a:t>謝謝！</a:t>
            </a:r>
            <a:endParaRPr sz="4800" dirty="0">
              <a:latin typeface="Noto Sans CJK JP Black"/>
              <a:cs typeface="Noto Sans CJK JP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1770</TotalTime>
  <Words>672</Words>
  <Application>Microsoft Office PowerPoint</Application>
  <PresentationFormat>自訂</PresentationFormat>
  <Paragraphs>169</Paragraphs>
  <Slides>41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20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62" baseType="lpstr">
      <vt:lpstr>Carlito</vt:lpstr>
      <vt:lpstr>cwTeXFangSong</vt:lpstr>
      <vt:lpstr>cwTeXHeiBold</vt:lpstr>
      <vt:lpstr>標楷體</vt:lpstr>
      <vt:lpstr>Guseul</vt:lpstr>
      <vt:lpstr>微軟正黑體</vt:lpstr>
      <vt:lpstr>Noto Sans CJK JP Black</vt:lpstr>
      <vt:lpstr>Noto Sans CJK JP Medium</vt:lpstr>
      <vt:lpstr>Noto Sans Mono CJK JP Bold</vt:lpstr>
      <vt:lpstr>新細明體</vt:lpstr>
      <vt:lpstr>王漢宗中隸書繁</vt:lpstr>
      <vt:lpstr>Arial</vt:lpstr>
      <vt:lpstr>Calibri</vt:lpstr>
      <vt:lpstr>Century Gothic</vt:lpstr>
      <vt:lpstr>Comic Sans MS</vt:lpstr>
      <vt:lpstr>Gill Sans MT</vt:lpstr>
      <vt:lpstr>Times New Roman</vt:lpstr>
      <vt:lpstr>Wingdings</vt:lpstr>
      <vt:lpstr>Wingdings 2</vt:lpstr>
      <vt:lpstr>Wingdings 3</vt:lpstr>
      <vt:lpstr>絲縷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學生常見之詞彙問題</vt:lpstr>
      <vt:lpstr>教導方針</vt:lpstr>
      <vt:lpstr>PowerPoint 簡報</vt:lpstr>
      <vt:lpstr>PowerPoint 簡報</vt:lpstr>
      <vt:lpstr>PowerPoint 簡報</vt:lpstr>
      <vt:lpstr>擴散命名– 下位詞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謝智敏</cp:lastModifiedBy>
  <cp:revision>62</cp:revision>
  <dcterms:created xsi:type="dcterms:W3CDTF">2020-09-03T01:36:25Z</dcterms:created>
  <dcterms:modified xsi:type="dcterms:W3CDTF">2026-08-21T03:08:14Z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2020-09-03T00:00:00Z</vt:filetime>
  </property>
</Properties>
</file>